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Catamaran"/>
      <p:regular r:id="rId23"/>
      <p:bold r:id="rId24"/>
    </p:embeddedFont>
    <p:embeddedFont>
      <p:font typeface="Montserra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9" roundtripDataSignature="AMtx7mh4TBs61PJtrloiN2qK6cJ+3L2d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Catamaran-bold.fntdata"/><Relationship Id="rId23" Type="http://schemas.openxmlformats.org/officeDocument/2006/relationships/font" Target="fonts/Catamaran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6" name="Google Shape;53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6" name="Google Shape;64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31494a9cc0f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5" name="Google Shape;655;g31494a9cc0f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4" name="Google Shape;66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2" name="Google Shape;67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0" name="Google Shape;68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0" name="Google Shape;69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8" name="Google Shape;698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6" name="Google Shape;74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4" name="Google Shape;754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7" name="Google Shape;55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0" name="Google Shape;57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3" name="Google Shape;59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1" name="Google Shape;61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2" name="Google Shape;62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0" name="Google Shape;63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8" name="Google Shape;63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7"/>
          <p:cNvSpPr/>
          <p:nvPr/>
        </p:nvSpPr>
        <p:spPr>
          <a:xfrm>
            <a:off x="0" y="-14500"/>
            <a:ext cx="9144000" cy="324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57"/>
          <p:cNvSpPr/>
          <p:nvPr>
            <p:ph idx="2" type="pic"/>
          </p:nvPr>
        </p:nvSpPr>
        <p:spPr>
          <a:xfrm>
            <a:off x="215600" y="3407839"/>
            <a:ext cx="15645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1" name="Google Shape;11;p57"/>
          <p:cNvSpPr/>
          <p:nvPr>
            <p:ph idx="3" type="pic"/>
          </p:nvPr>
        </p:nvSpPr>
        <p:spPr>
          <a:xfrm>
            <a:off x="2002641" y="3407839"/>
            <a:ext cx="15645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2" name="Google Shape;12;p57"/>
          <p:cNvSpPr/>
          <p:nvPr>
            <p:ph idx="4" type="pic"/>
          </p:nvPr>
        </p:nvSpPr>
        <p:spPr>
          <a:xfrm>
            <a:off x="3789683" y="3407839"/>
            <a:ext cx="15645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" name="Google Shape;13;p57"/>
          <p:cNvSpPr/>
          <p:nvPr>
            <p:ph idx="5" type="pic"/>
          </p:nvPr>
        </p:nvSpPr>
        <p:spPr>
          <a:xfrm>
            <a:off x="5576724" y="3407839"/>
            <a:ext cx="15645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4" name="Google Shape;14;p57"/>
          <p:cNvSpPr/>
          <p:nvPr>
            <p:ph idx="6" type="pic"/>
          </p:nvPr>
        </p:nvSpPr>
        <p:spPr>
          <a:xfrm flipH="1">
            <a:off x="7363766" y="3407839"/>
            <a:ext cx="15645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5" name="Google Shape;15;p57"/>
          <p:cNvSpPr txBox="1"/>
          <p:nvPr>
            <p:ph type="ctrTitle"/>
          </p:nvPr>
        </p:nvSpPr>
        <p:spPr>
          <a:xfrm>
            <a:off x="2009550" y="539500"/>
            <a:ext cx="51249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57"/>
          <p:cNvSpPr txBox="1"/>
          <p:nvPr>
            <p:ph idx="1" type="subTitle"/>
          </p:nvPr>
        </p:nvSpPr>
        <p:spPr>
          <a:xfrm>
            <a:off x="3357450" y="2221600"/>
            <a:ext cx="24291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57"/>
          <p:cNvSpPr txBox="1"/>
          <p:nvPr>
            <p:ph idx="7" type="ctrTitle"/>
          </p:nvPr>
        </p:nvSpPr>
        <p:spPr>
          <a:xfrm>
            <a:off x="3357450" y="1573300"/>
            <a:ext cx="2429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" name="Google Shape;18;p57"/>
          <p:cNvSpPr txBox="1"/>
          <p:nvPr>
            <p:ph idx="8"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57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57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" name="Google Shape;21;p57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" name="Google Shape;22;p57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23" name="Google Shape;23;p57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57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57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57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6"/>
          <p:cNvSpPr/>
          <p:nvPr>
            <p:ph idx="2" type="pic"/>
          </p:nvPr>
        </p:nvSpPr>
        <p:spPr>
          <a:xfrm>
            <a:off x="215788" y="3507600"/>
            <a:ext cx="4235700" cy="1464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55" name="Google Shape;155;p66"/>
          <p:cNvSpPr/>
          <p:nvPr>
            <p:ph idx="3" type="pic"/>
          </p:nvPr>
        </p:nvSpPr>
        <p:spPr>
          <a:xfrm>
            <a:off x="4692517" y="3507600"/>
            <a:ext cx="4235700" cy="1464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56" name="Google Shape;156;p66"/>
          <p:cNvSpPr/>
          <p:nvPr/>
        </p:nvSpPr>
        <p:spPr>
          <a:xfrm>
            <a:off x="0" y="0"/>
            <a:ext cx="9155700" cy="3242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66"/>
          <p:cNvSpPr txBox="1"/>
          <p:nvPr>
            <p:ph idx="1" type="subTitle"/>
          </p:nvPr>
        </p:nvSpPr>
        <p:spPr>
          <a:xfrm>
            <a:off x="5181657" y="1504226"/>
            <a:ext cx="3088800" cy="13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59595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66"/>
          <p:cNvSpPr txBox="1"/>
          <p:nvPr>
            <p:ph idx="4" type="subTitle"/>
          </p:nvPr>
        </p:nvSpPr>
        <p:spPr>
          <a:xfrm>
            <a:off x="873543" y="1504227"/>
            <a:ext cx="3088800" cy="13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59595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66"/>
          <p:cNvSpPr txBox="1"/>
          <p:nvPr>
            <p:ph type="title"/>
          </p:nvPr>
        </p:nvSpPr>
        <p:spPr>
          <a:xfrm>
            <a:off x="873543" y="683925"/>
            <a:ext cx="30888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" name="Google Shape;160;p66"/>
          <p:cNvSpPr txBox="1"/>
          <p:nvPr>
            <p:ph idx="5" type="title"/>
          </p:nvPr>
        </p:nvSpPr>
        <p:spPr>
          <a:xfrm>
            <a:off x="5181657" y="683925"/>
            <a:ext cx="30888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61" name="Google Shape;161;p66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162" name="Google Shape;162;p66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66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66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66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" name="Google Shape;166;p66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66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8" name="Google Shape;168;p66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7"/>
          <p:cNvSpPr/>
          <p:nvPr/>
        </p:nvSpPr>
        <p:spPr>
          <a:xfrm>
            <a:off x="-9400" y="0"/>
            <a:ext cx="9155700" cy="5143500"/>
          </a:xfrm>
          <a:prstGeom prst="roundRect">
            <a:avLst>
              <a:gd fmla="val 0" name="adj"/>
            </a:avLst>
          </a:prstGeom>
          <a:solidFill>
            <a:srgbClr val="2D3239">
              <a:alpha val="1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67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67"/>
          <p:cNvSpPr txBox="1"/>
          <p:nvPr>
            <p:ph type="title"/>
          </p:nvPr>
        </p:nvSpPr>
        <p:spPr>
          <a:xfrm>
            <a:off x="713225" y="539500"/>
            <a:ext cx="7717500" cy="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73" name="Google Shape;173;p67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174" name="Google Shape;174;p67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67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67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67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78" name="Google Shape;178;p67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9" name="Google Shape;179;p67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67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67"/>
          <p:cNvSpPr txBox="1"/>
          <p:nvPr>
            <p:ph idx="2"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7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8"/>
          <p:cNvSpPr/>
          <p:nvPr>
            <p:ph idx="2" type="pic"/>
          </p:nvPr>
        </p:nvSpPr>
        <p:spPr>
          <a:xfrm>
            <a:off x="215600" y="3075900"/>
            <a:ext cx="8712600" cy="1842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84" name="Google Shape;184;p68"/>
          <p:cNvSpPr/>
          <p:nvPr/>
        </p:nvSpPr>
        <p:spPr>
          <a:xfrm>
            <a:off x="0" y="0"/>
            <a:ext cx="9155700" cy="2848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5" name="Google Shape;185;p68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186" name="Google Shape;186;p68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68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68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68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90" name="Google Shape;190;p68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1" name="Google Shape;191;p68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68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68"/>
          <p:cNvSpPr txBox="1"/>
          <p:nvPr>
            <p:ph type="title"/>
          </p:nvPr>
        </p:nvSpPr>
        <p:spPr>
          <a:xfrm>
            <a:off x="2280000" y="683925"/>
            <a:ext cx="4584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" name="Google Shape;194;p68"/>
          <p:cNvSpPr txBox="1"/>
          <p:nvPr>
            <p:ph idx="1" type="subTitle"/>
          </p:nvPr>
        </p:nvSpPr>
        <p:spPr>
          <a:xfrm>
            <a:off x="2280000" y="1448800"/>
            <a:ext cx="45840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5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69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69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98" name="Google Shape;198;p69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199" name="Google Shape;199;p69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69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69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69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" name="Google Shape;203;p69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69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5" name="Google Shape;205;p69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0"/>
          <p:cNvSpPr/>
          <p:nvPr/>
        </p:nvSpPr>
        <p:spPr>
          <a:xfrm>
            <a:off x="0" y="0"/>
            <a:ext cx="9155700" cy="460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70"/>
          <p:cNvSpPr txBox="1"/>
          <p:nvPr>
            <p:ph type="title"/>
          </p:nvPr>
        </p:nvSpPr>
        <p:spPr>
          <a:xfrm>
            <a:off x="1677900" y="960825"/>
            <a:ext cx="5788200" cy="28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209" name="Google Shape;209;p70"/>
          <p:cNvSpPr txBox="1"/>
          <p:nvPr>
            <p:ph idx="2"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0" name="Google Shape;210;p70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70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2" name="Google Shape;212;p70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13" name="Google Shape;213;p70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214" name="Google Shape;214;p70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70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70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70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71"/>
          <p:cNvSpPr/>
          <p:nvPr>
            <p:ph idx="2" type="pic"/>
          </p:nvPr>
        </p:nvSpPr>
        <p:spPr>
          <a:xfrm>
            <a:off x="212975" y="3457100"/>
            <a:ext cx="2751900" cy="1519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20" name="Google Shape;220;p71"/>
          <p:cNvSpPr/>
          <p:nvPr>
            <p:ph idx="3" type="pic"/>
          </p:nvPr>
        </p:nvSpPr>
        <p:spPr>
          <a:xfrm>
            <a:off x="3196060" y="3457100"/>
            <a:ext cx="2751900" cy="1519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21" name="Google Shape;221;p71"/>
          <p:cNvSpPr/>
          <p:nvPr>
            <p:ph idx="4" type="pic"/>
          </p:nvPr>
        </p:nvSpPr>
        <p:spPr>
          <a:xfrm flipH="1">
            <a:off x="6176375" y="3457100"/>
            <a:ext cx="2751900" cy="1519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22" name="Google Shape;222;p71"/>
          <p:cNvSpPr/>
          <p:nvPr/>
        </p:nvSpPr>
        <p:spPr>
          <a:xfrm>
            <a:off x="0" y="-14500"/>
            <a:ext cx="9144000" cy="324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71"/>
          <p:cNvSpPr txBox="1"/>
          <p:nvPr>
            <p:ph type="title"/>
          </p:nvPr>
        </p:nvSpPr>
        <p:spPr>
          <a:xfrm>
            <a:off x="3143875" y="670050"/>
            <a:ext cx="52869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4" name="Google Shape;224;p71"/>
          <p:cNvSpPr txBox="1"/>
          <p:nvPr>
            <p:ph idx="5" type="title"/>
          </p:nvPr>
        </p:nvSpPr>
        <p:spPr>
          <a:xfrm>
            <a:off x="713225" y="670050"/>
            <a:ext cx="16155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5" name="Google Shape;225;p71"/>
          <p:cNvSpPr txBox="1"/>
          <p:nvPr>
            <p:ph idx="1" type="subTitle"/>
          </p:nvPr>
        </p:nvSpPr>
        <p:spPr>
          <a:xfrm>
            <a:off x="3143875" y="1994000"/>
            <a:ext cx="27519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71"/>
          <p:cNvSpPr txBox="1"/>
          <p:nvPr>
            <p:ph idx="6"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227" name="Google Shape;227;p71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8" name="Google Shape;228;p71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229" name="Google Shape;229;p71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71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71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71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" name="Google Shape;233;p71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71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_1_2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72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7" name="Google Shape;237;p72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238" name="Google Shape;238;p72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72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72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72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2" name="Google Shape;242;p72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72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4" name="Google Shape;244;p72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5" name="Google Shape;245;p72"/>
          <p:cNvSpPr txBox="1"/>
          <p:nvPr>
            <p:ph idx="1" type="subTitle"/>
          </p:nvPr>
        </p:nvSpPr>
        <p:spPr>
          <a:xfrm>
            <a:off x="5023189" y="2627300"/>
            <a:ext cx="28032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6" name="Google Shape;246;p72"/>
          <p:cNvSpPr txBox="1"/>
          <p:nvPr>
            <p:ph idx="2" type="subTitle"/>
          </p:nvPr>
        </p:nvSpPr>
        <p:spPr>
          <a:xfrm>
            <a:off x="1317611" y="2627300"/>
            <a:ext cx="28032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" name="Google Shape;247;p72"/>
          <p:cNvSpPr txBox="1"/>
          <p:nvPr>
            <p:ph idx="3" type="subTitle"/>
          </p:nvPr>
        </p:nvSpPr>
        <p:spPr>
          <a:xfrm>
            <a:off x="5023189" y="3132010"/>
            <a:ext cx="2803200" cy="13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72"/>
          <p:cNvSpPr txBox="1"/>
          <p:nvPr>
            <p:ph idx="4" type="subTitle"/>
          </p:nvPr>
        </p:nvSpPr>
        <p:spPr>
          <a:xfrm>
            <a:off x="1317611" y="3132010"/>
            <a:ext cx="2803200" cy="13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72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73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2" name="Google Shape;252;p73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253" name="Google Shape;253;p73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73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73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73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7" name="Google Shape;257;p73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73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9" name="Google Shape;259;p73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0" name="Google Shape;260;p73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1" name="Google Shape;261;p73"/>
          <p:cNvSpPr txBox="1"/>
          <p:nvPr>
            <p:ph idx="2" type="title"/>
          </p:nvPr>
        </p:nvSpPr>
        <p:spPr>
          <a:xfrm>
            <a:off x="2307375" y="1954051"/>
            <a:ext cx="9648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2" name="Google Shape;262;p73"/>
          <p:cNvSpPr txBox="1"/>
          <p:nvPr>
            <p:ph idx="1" type="subTitle"/>
          </p:nvPr>
        </p:nvSpPr>
        <p:spPr>
          <a:xfrm>
            <a:off x="5139420" y="1954051"/>
            <a:ext cx="32913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73"/>
          <p:cNvSpPr txBox="1"/>
          <p:nvPr>
            <p:ph idx="3" type="subTitle"/>
          </p:nvPr>
        </p:nvSpPr>
        <p:spPr>
          <a:xfrm>
            <a:off x="3302500" y="1954051"/>
            <a:ext cx="18066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4" name="Google Shape;264;p73"/>
          <p:cNvSpPr txBox="1"/>
          <p:nvPr>
            <p:ph idx="4" type="title"/>
          </p:nvPr>
        </p:nvSpPr>
        <p:spPr>
          <a:xfrm>
            <a:off x="2307375" y="2857000"/>
            <a:ext cx="9648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5" name="Google Shape;265;p73"/>
          <p:cNvSpPr txBox="1"/>
          <p:nvPr>
            <p:ph idx="5" type="subTitle"/>
          </p:nvPr>
        </p:nvSpPr>
        <p:spPr>
          <a:xfrm>
            <a:off x="5139420" y="2857000"/>
            <a:ext cx="32913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73"/>
          <p:cNvSpPr txBox="1"/>
          <p:nvPr>
            <p:ph idx="6" type="subTitle"/>
          </p:nvPr>
        </p:nvSpPr>
        <p:spPr>
          <a:xfrm>
            <a:off x="3302489" y="2857000"/>
            <a:ext cx="18066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7" name="Google Shape;267;p73"/>
          <p:cNvSpPr txBox="1"/>
          <p:nvPr>
            <p:ph idx="7" type="title"/>
          </p:nvPr>
        </p:nvSpPr>
        <p:spPr>
          <a:xfrm>
            <a:off x="2307375" y="3759950"/>
            <a:ext cx="9648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8" name="Google Shape;268;p73"/>
          <p:cNvSpPr txBox="1"/>
          <p:nvPr>
            <p:ph idx="8" type="subTitle"/>
          </p:nvPr>
        </p:nvSpPr>
        <p:spPr>
          <a:xfrm>
            <a:off x="5139420" y="3759950"/>
            <a:ext cx="32913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73"/>
          <p:cNvSpPr txBox="1"/>
          <p:nvPr>
            <p:ph idx="9" type="subTitle"/>
          </p:nvPr>
        </p:nvSpPr>
        <p:spPr>
          <a:xfrm>
            <a:off x="3302499" y="3759950"/>
            <a:ext cx="18066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74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2" name="Google Shape;272;p74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273" name="Google Shape;273;p74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74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74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74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77" name="Google Shape;277;p74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8" name="Google Shape;278;p74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74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74"/>
          <p:cNvSpPr txBox="1"/>
          <p:nvPr>
            <p:ph idx="1" type="body"/>
          </p:nvPr>
        </p:nvSpPr>
        <p:spPr>
          <a:xfrm>
            <a:off x="4110350" y="2107850"/>
            <a:ext cx="4320600" cy="22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281" name="Google Shape;281;p74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2" name="Google Shape;282;p74"/>
          <p:cNvSpPr/>
          <p:nvPr>
            <p:ph idx="2" type="pic"/>
          </p:nvPr>
        </p:nvSpPr>
        <p:spPr>
          <a:xfrm>
            <a:off x="215600" y="1473350"/>
            <a:ext cx="3503700" cy="3503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75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p75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286" name="Google Shape;286;p75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75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75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75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0" name="Google Shape;290;p75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75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2" name="Google Shape;292;p75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3" name="Google Shape;293;p75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4" name="Google Shape;294;p75"/>
          <p:cNvSpPr txBox="1"/>
          <p:nvPr>
            <p:ph idx="1" type="subTitle"/>
          </p:nvPr>
        </p:nvSpPr>
        <p:spPr>
          <a:xfrm>
            <a:off x="713225" y="2367325"/>
            <a:ext cx="3386700" cy="9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75"/>
          <p:cNvSpPr/>
          <p:nvPr>
            <p:ph idx="2" type="pic"/>
          </p:nvPr>
        </p:nvSpPr>
        <p:spPr>
          <a:xfrm>
            <a:off x="4867206" y="1947361"/>
            <a:ext cx="3268800" cy="1838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8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8"/>
          <p:cNvSpPr txBox="1"/>
          <p:nvPr>
            <p:ph type="title"/>
          </p:nvPr>
        </p:nvSpPr>
        <p:spPr>
          <a:xfrm>
            <a:off x="713225" y="539500"/>
            <a:ext cx="7717500" cy="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0" name="Google Shape;30;p58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31" name="Google Shape;31;p58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58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58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58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5" name="Google Shape;35;p58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58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8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6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8" name="Google Shape;298;p76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99" name="Google Shape;299;p76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300" name="Google Shape;300;p76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76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76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76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4" name="Google Shape;304;p76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76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76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7" name="Google Shape;307;p76"/>
          <p:cNvSpPr txBox="1"/>
          <p:nvPr>
            <p:ph idx="1" type="subTitle"/>
          </p:nvPr>
        </p:nvSpPr>
        <p:spPr>
          <a:xfrm>
            <a:off x="713250" y="3449114"/>
            <a:ext cx="2007600" cy="8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76"/>
          <p:cNvSpPr txBox="1"/>
          <p:nvPr>
            <p:ph idx="2" type="subTitle"/>
          </p:nvPr>
        </p:nvSpPr>
        <p:spPr>
          <a:xfrm>
            <a:off x="713250" y="2982926"/>
            <a:ext cx="2007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9" name="Google Shape;309;p76"/>
          <p:cNvSpPr txBox="1"/>
          <p:nvPr>
            <p:ph idx="3" type="subTitle"/>
          </p:nvPr>
        </p:nvSpPr>
        <p:spPr>
          <a:xfrm>
            <a:off x="3568149" y="3449125"/>
            <a:ext cx="2007600" cy="8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76"/>
          <p:cNvSpPr txBox="1"/>
          <p:nvPr>
            <p:ph idx="4" type="subTitle"/>
          </p:nvPr>
        </p:nvSpPr>
        <p:spPr>
          <a:xfrm>
            <a:off x="3568149" y="2982925"/>
            <a:ext cx="2007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1" name="Google Shape;311;p76"/>
          <p:cNvSpPr txBox="1"/>
          <p:nvPr>
            <p:ph idx="5" type="subTitle"/>
          </p:nvPr>
        </p:nvSpPr>
        <p:spPr>
          <a:xfrm>
            <a:off x="6423055" y="3449102"/>
            <a:ext cx="2007600" cy="8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76"/>
          <p:cNvSpPr txBox="1"/>
          <p:nvPr>
            <p:ph idx="6" type="subTitle"/>
          </p:nvPr>
        </p:nvSpPr>
        <p:spPr>
          <a:xfrm>
            <a:off x="6423055" y="2982926"/>
            <a:ext cx="2007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77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5" name="Google Shape;315;p77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16" name="Google Shape;316;p77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317" name="Google Shape;317;p77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77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77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77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1" name="Google Shape;321;p77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77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77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4" name="Google Shape;324;p77"/>
          <p:cNvSpPr txBox="1"/>
          <p:nvPr>
            <p:ph idx="1" type="subTitle"/>
          </p:nvPr>
        </p:nvSpPr>
        <p:spPr>
          <a:xfrm>
            <a:off x="1297438" y="2435563"/>
            <a:ext cx="30963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77"/>
          <p:cNvSpPr txBox="1"/>
          <p:nvPr>
            <p:ph idx="2" type="subTitle"/>
          </p:nvPr>
        </p:nvSpPr>
        <p:spPr>
          <a:xfrm>
            <a:off x="1297438" y="1926100"/>
            <a:ext cx="30963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6" name="Google Shape;326;p77"/>
          <p:cNvSpPr txBox="1"/>
          <p:nvPr>
            <p:ph idx="3" type="subTitle"/>
          </p:nvPr>
        </p:nvSpPr>
        <p:spPr>
          <a:xfrm>
            <a:off x="1297438" y="4078775"/>
            <a:ext cx="30963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77"/>
          <p:cNvSpPr txBox="1"/>
          <p:nvPr>
            <p:ph idx="4" type="subTitle"/>
          </p:nvPr>
        </p:nvSpPr>
        <p:spPr>
          <a:xfrm>
            <a:off x="1297438" y="3569315"/>
            <a:ext cx="30963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8" name="Google Shape;328;p77"/>
          <p:cNvSpPr txBox="1"/>
          <p:nvPr>
            <p:ph idx="5" type="subTitle"/>
          </p:nvPr>
        </p:nvSpPr>
        <p:spPr>
          <a:xfrm>
            <a:off x="4750198" y="2435548"/>
            <a:ext cx="30963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77"/>
          <p:cNvSpPr txBox="1"/>
          <p:nvPr>
            <p:ph idx="6" type="subTitle"/>
          </p:nvPr>
        </p:nvSpPr>
        <p:spPr>
          <a:xfrm>
            <a:off x="4750198" y="1926100"/>
            <a:ext cx="30963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0" name="Google Shape;330;p77"/>
          <p:cNvSpPr txBox="1"/>
          <p:nvPr>
            <p:ph idx="7" type="subTitle"/>
          </p:nvPr>
        </p:nvSpPr>
        <p:spPr>
          <a:xfrm>
            <a:off x="4750198" y="4078758"/>
            <a:ext cx="30963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77"/>
          <p:cNvSpPr txBox="1"/>
          <p:nvPr>
            <p:ph idx="8" type="subTitle"/>
          </p:nvPr>
        </p:nvSpPr>
        <p:spPr>
          <a:xfrm>
            <a:off x="4750198" y="3569300"/>
            <a:ext cx="30963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78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4" name="Google Shape;334;p78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35" name="Google Shape;335;p78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336" name="Google Shape;336;p78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78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78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78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0" name="Google Shape;340;p78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78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78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3" name="Google Shape;343;p78"/>
          <p:cNvSpPr txBox="1"/>
          <p:nvPr>
            <p:ph idx="1" type="subTitle"/>
          </p:nvPr>
        </p:nvSpPr>
        <p:spPr>
          <a:xfrm>
            <a:off x="1706179" y="2069456"/>
            <a:ext cx="26349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78"/>
          <p:cNvSpPr txBox="1"/>
          <p:nvPr>
            <p:ph idx="2" type="subTitle"/>
          </p:nvPr>
        </p:nvSpPr>
        <p:spPr>
          <a:xfrm>
            <a:off x="1706088" y="3118820"/>
            <a:ext cx="26349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78"/>
          <p:cNvSpPr txBox="1"/>
          <p:nvPr>
            <p:ph idx="3" type="subTitle"/>
          </p:nvPr>
        </p:nvSpPr>
        <p:spPr>
          <a:xfrm>
            <a:off x="1706179" y="4167700"/>
            <a:ext cx="26349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6" name="Google Shape;346;p78"/>
          <p:cNvSpPr txBox="1"/>
          <p:nvPr>
            <p:ph idx="4" type="subTitle"/>
          </p:nvPr>
        </p:nvSpPr>
        <p:spPr>
          <a:xfrm>
            <a:off x="5459068" y="4167250"/>
            <a:ext cx="26349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78"/>
          <p:cNvSpPr txBox="1"/>
          <p:nvPr>
            <p:ph idx="5" type="subTitle"/>
          </p:nvPr>
        </p:nvSpPr>
        <p:spPr>
          <a:xfrm>
            <a:off x="5459103" y="2069930"/>
            <a:ext cx="26349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78"/>
          <p:cNvSpPr txBox="1"/>
          <p:nvPr>
            <p:ph idx="6" type="subTitle"/>
          </p:nvPr>
        </p:nvSpPr>
        <p:spPr>
          <a:xfrm>
            <a:off x="5459012" y="3118590"/>
            <a:ext cx="26349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78"/>
          <p:cNvSpPr txBox="1"/>
          <p:nvPr>
            <p:ph idx="7" type="subTitle"/>
          </p:nvPr>
        </p:nvSpPr>
        <p:spPr>
          <a:xfrm>
            <a:off x="1706179" y="1697350"/>
            <a:ext cx="26349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0" name="Google Shape;350;p78"/>
          <p:cNvSpPr txBox="1"/>
          <p:nvPr>
            <p:ph idx="8" type="subTitle"/>
          </p:nvPr>
        </p:nvSpPr>
        <p:spPr>
          <a:xfrm>
            <a:off x="1706088" y="2746253"/>
            <a:ext cx="26349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1" name="Google Shape;351;p78"/>
          <p:cNvSpPr txBox="1"/>
          <p:nvPr>
            <p:ph idx="9" type="subTitle"/>
          </p:nvPr>
        </p:nvSpPr>
        <p:spPr>
          <a:xfrm>
            <a:off x="1706179" y="3795143"/>
            <a:ext cx="26349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2" name="Google Shape;352;p78"/>
          <p:cNvSpPr txBox="1"/>
          <p:nvPr>
            <p:ph idx="13" type="subTitle"/>
          </p:nvPr>
        </p:nvSpPr>
        <p:spPr>
          <a:xfrm>
            <a:off x="5459119" y="3795160"/>
            <a:ext cx="26349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" name="Google Shape;353;p78"/>
          <p:cNvSpPr txBox="1"/>
          <p:nvPr>
            <p:ph idx="14" type="subTitle"/>
          </p:nvPr>
        </p:nvSpPr>
        <p:spPr>
          <a:xfrm>
            <a:off x="5459028" y="2746255"/>
            <a:ext cx="26349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4" name="Google Shape;354;p78"/>
          <p:cNvSpPr txBox="1"/>
          <p:nvPr>
            <p:ph idx="15" type="subTitle"/>
          </p:nvPr>
        </p:nvSpPr>
        <p:spPr>
          <a:xfrm>
            <a:off x="5459119" y="1697350"/>
            <a:ext cx="26349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5_2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79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79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58" name="Google Shape;358;p79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359" name="Google Shape;359;p79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79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79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79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3" name="Google Shape;363;p79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79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5" name="Google Shape;365;p79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2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80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8" name="Google Shape;368;p80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69" name="Google Shape;369;p80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370" name="Google Shape;370;p80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80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80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80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4" name="Google Shape;374;p80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80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80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7" name="Google Shape;377;p80"/>
          <p:cNvSpPr txBox="1"/>
          <p:nvPr>
            <p:ph idx="1" type="subTitle"/>
          </p:nvPr>
        </p:nvSpPr>
        <p:spPr>
          <a:xfrm>
            <a:off x="6501375" y="3805610"/>
            <a:ext cx="19293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80"/>
          <p:cNvSpPr txBox="1"/>
          <p:nvPr>
            <p:ph idx="2" type="subTitle"/>
          </p:nvPr>
        </p:nvSpPr>
        <p:spPr>
          <a:xfrm>
            <a:off x="6501375" y="3222775"/>
            <a:ext cx="19293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9" name="Google Shape;379;p80"/>
          <p:cNvSpPr txBox="1"/>
          <p:nvPr>
            <p:ph idx="3" type="subTitle"/>
          </p:nvPr>
        </p:nvSpPr>
        <p:spPr>
          <a:xfrm>
            <a:off x="4572008" y="3805616"/>
            <a:ext cx="19293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80"/>
          <p:cNvSpPr txBox="1"/>
          <p:nvPr>
            <p:ph idx="4" type="subTitle"/>
          </p:nvPr>
        </p:nvSpPr>
        <p:spPr>
          <a:xfrm>
            <a:off x="4572025" y="3222781"/>
            <a:ext cx="19293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1" name="Google Shape;381;p80"/>
          <p:cNvSpPr txBox="1"/>
          <p:nvPr>
            <p:ph idx="5" type="subTitle"/>
          </p:nvPr>
        </p:nvSpPr>
        <p:spPr>
          <a:xfrm>
            <a:off x="2642642" y="3805615"/>
            <a:ext cx="19293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80"/>
          <p:cNvSpPr txBox="1"/>
          <p:nvPr>
            <p:ph idx="6" type="subTitle"/>
          </p:nvPr>
        </p:nvSpPr>
        <p:spPr>
          <a:xfrm>
            <a:off x="2642650" y="3222780"/>
            <a:ext cx="19293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3" name="Google Shape;383;p80"/>
          <p:cNvSpPr txBox="1"/>
          <p:nvPr>
            <p:ph idx="7" type="subTitle"/>
          </p:nvPr>
        </p:nvSpPr>
        <p:spPr>
          <a:xfrm>
            <a:off x="713275" y="3805620"/>
            <a:ext cx="19293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80"/>
          <p:cNvSpPr txBox="1"/>
          <p:nvPr>
            <p:ph idx="8" type="subTitle"/>
          </p:nvPr>
        </p:nvSpPr>
        <p:spPr>
          <a:xfrm>
            <a:off x="713275" y="3222785"/>
            <a:ext cx="19293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6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81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7" name="Google Shape;387;p81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388" name="Google Shape;388;p81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81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81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81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2" name="Google Shape;392;p81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81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4" name="Google Shape;394;p81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5" name="Google Shape;395;p81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6_2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82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8" name="Google Shape;398;p82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399" name="Google Shape;399;p82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82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82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82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3" name="Google Shape;403;p82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82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5" name="Google Shape;405;p82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6" name="Google Shape;406;p82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6_1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83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9" name="Google Shape;409;p83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410" name="Google Shape;410;p83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83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83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83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4" name="Google Shape;414;p83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83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6" name="Google Shape;416;p83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7" name="Google Shape;417;p83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84"/>
          <p:cNvSpPr/>
          <p:nvPr/>
        </p:nvSpPr>
        <p:spPr>
          <a:xfrm>
            <a:off x="0" y="0"/>
            <a:ext cx="9155700" cy="460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84"/>
          <p:cNvSpPr txBox="1"/>
          <p:nvPr>
            <p:ph hasCustomPrompt="1" type="title"/>
          </p:nvPr>
        </p:nvSpPr>
        <p:spPr>
          <a:xfrm>
            <a:off x="1677925" y="1295475"/>
            <a:ext cx="6752700" cy="132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21" name="Google Shape;421;p84"/>
          <p:cNvSpPr txBox="1"/>
          <p:nvPr>
            <p:ph idx="1" type="subTitle"/>
          </p:nvPr>
        </p:nvSpPr>
        <p:spPr>
          <a:xfrm>
            <a:off x="1677925" y="2912575"/>
            <a:ext cx="33741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22" name="Google Shape;422;p84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423" name="Google Shape;423;p84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84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84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84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27" name="Google Shape;427;p84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8" name="Google Shape;428;p84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84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84"/>
          <p:cNvSpPr txBox="1"/>
          <p:nvPr>
            <p:ph hasCustomPrompt="1" idx="2"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2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85"/>
          <p:cNvSpPr/>
          <p:nvPr/>
        </p:nvSpPr>
        <p:spPr>
          <a:xfrm>
            <a:off x="0" y="-14500"/>
            <a:ext cx="9144000" cy="2586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85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85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5" name="Google Shape;435;p85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36" name="Google Shape;436;p85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437" name="Google Shape;437;p85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85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85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85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1" name="Google Shape;441;p85"/>
          <p:cNvSpPr txBox="1"/>
          <p:nvPr>
            <p:ph type="title"/>
          </p:nvPr>
        </p:nvSpPr>
        <p:spPr>
          <a:xfrm>
            <a:off x="714375" y="960676"/>
            <a:ext cx="2316000" cy="65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2" name="Google Shape;442;p85"/>
          <p:cNvSpPr txBox="1"/>
          <p:nvPr>
            <p:ph idx="1" type="subTitle"/>
          </p:nvPr>
        </p:nvSpPr>
        <p:spPr>
          <a:xfrm>
            <a:off x="714375" y="1611082"/>
            <a:ext cx="23160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43" name="Google Shape;443;p85"/>
          <p:cNvSpPr txBox="1"/>
          <p:nvPr>
            <p:ph idx="2" type="title"/>
          </p:nvPr>
        </p:nvSpPr>
        <p:spPr>
          <a:xfrm>
            <a:off x="3414002" y="960676"/>
            <a:ext cx="2316000" cy="65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4" name="Google Shape;444;p85"/>
          <p:cNvSpPr txBox="1"/>
          <p:nvPr>
            <p:ph idx="3" type="subTitle"/>
          </p:nvPr>
        </p:nvSpPr>
        <p:spPr>
          <a:xfrm>
            <a:off x="3413998" y="1611077"/>
            <a:ext cx="23160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45" name="Google Shape;445;p85"/>
          <p:cNvSpPr txBox="1"/>
          <p:nvPr>
            <p:ph idx="4" type="title"/>
          </p:nvPr>
        </p:nvSpPr>
        <p:spPr>
          <a:xfrm>
            <a:off x="6113624" y="960676"/>
            <a:ext cx="2316000" cy="65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6" name="Google Shape;446;p85"/>
          <p:cNvSpPr txBox="1"/>
          <p:nvPr>
            <p:ph idx="5" type="subTitle"/>
          </p:nvPr>
        </p:nvSpPr>
        <p:spPr>
          <a:xfrm>
            <a:off x="6113618" y="1611149"/>
            <a:ext cx="23160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47" name="Google Shape;447;p85"/>
          <p:cNvSpPr/>
          <p:nvPr>
            <p:ph idx="6" type="pic"/>
          </p:nvPr>
        </p:nvSpPr>
        <p:spPr>
          <a:xfrm>
            <a:off x="212975" y="2777275"/>
            <a:ext cx="2751900" cy="2199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48" name="Google Shape;448;p85"/>
          <p:cNvSpPr/>
          <p:nvPr>
            <p:ph idx="7" type="pic"/>
          </p:nvPr>
        </p:nvSpPr>
        <p:spPr>
          <a:xfrm>
            <a:off x="3196060" y="2777275"/>
            <a:ext cx="2751900" cy="2199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49" name="Google Shape;449;p85"/>
          <p:cNvSpPr/>
          <p:nvPr>
            <p:ph idx="8" type="pic"/>
          </p:nvPr>
        </p:nvSpPr>
        <p:spPr>
          <a:xfrm flipH="1">
            <a:off x="6176375" y="2777275"/>
            <a:ext cx="2751900" cy="2199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2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9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59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59"/>
          <p:cNvSpPr txBox="1"/>
          <p:nvPr>
            <p:ph idx="2" type="title"/>
          </p:nvPr>
        </p:nvSpPr>
        <p:spPr>
          <a:xfrm>
            <a:off x="717525" y="1924200"/>
            <a:ext cx="18174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2" name="Google Shape;42;p59"/>
          <p:cNvSpPr txBox="1"/>
          <p:nvPr>
            <p:ph idx="1" type="subTitle"/>
          </p:nvPr>
        </p:nvSpPr>
        <p:spPr>
          <a:xfrm>
            <a:off x="716175" y="2747525"/>
            <a:ext cx="18201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" name="Google Shape;43;p59"/>
          <p:cNvSpPr txBox="1"/>
          <p:nvPr>
            <p:ph idx="3" type="subTitle"/>
          </p:nvPr>
        </p:nvSpPr>
        <p:spPr>
          <a:xfrm>
            <a:off x="793201" y="3679672"/>
            <a:ext cx="1665900" cy="8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9"/>
          <p:cNvSpPr txBox="1"/>
          <p:nvPr>
            <p:ph idx="4" type="title"/>
          </p:nvPr>
        </p:nvSpPr>
        <p:spPr>
          <a:xfrm>
            <a:off x="2684465" y="1924200"/>
            <a:ext cx="18171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5" name="Google Shape;45;p59"/>
          <p:cNvSpPr txBox="1"/>
          <p:nvPr>
            <p:ph idx="5" type="subTitle"/>
          </p:nvPr>
        </p:nvSpPr>
        <p:spPr>
          <a:xfrm>
            <a:off x="2684465" y="2747525"/>
            <a:ext cx="18171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" name="Google Shape;46;p59"/>
          <p:cNvSpPr txBox="1"/>
          <p:nvPr>
            <p:ph idx="6" type="subTitle"/>
          </p:nvPr>
        </p:nvSpPr>
        <p:spPr>
          <a:xfrm>
            <a:off x="2760065" y="3679672"/>
            <a:ext cx="1665900" cy="8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9"/>
          <p:cNvSpPr txBox="1"/>
          <p:nvPr>
            <p:ph idx="7" type="title"/>
          </p:nvPr>
        </p:nvSpPr>
        <p:spPr>
          <a:xfrm>
            <a:off x="4650504" y="1924200"/>
            <a:ext cx="18171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8" name="Google Shape;48;p59"/>
          <p:cNvSpPr txBox="1"/>
          <p:nvPr>
            <p:ph idx="8" type="subTitle"/>
          </p:nvPr>
        </p:nvSpPr>
        <p:spPr>
          <a:xfrm>
            <a:off x="4650504" y="2747525"/>
            <a:ext cx="18171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" name="Google Shape;49;p59"/>
          <p:cNvSpPr txBox="1"/>
          <p:nvPr>
            <p:ph idx="9" type="subTitle"/>
          </p:nvPr>
        </p:nvSpPr>
        <p:spPr>
          <a:xfrm>
            <a:off x="4728204" y="3679671"/>
            <a:ext cx="1661700" cy="8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9"/>
          <p:cNvSpPr txBox="1"/>
          <p:nvPr>
            <p:ph idx="13" type="title"/>
          </p:nvPr>
        </p:nvSpPr>
        <p:spPr>
          <a:xfrm>
            <a:off x="6616551" y="1924200"/>
            <a:ext cx="18171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1" name="Google Shape;51;p59"/>
          <p:cNvSpPr txBox="1"/>
          <p:nvPr>
            <p:ph idx="14" type="subTitle"/>
          </p:nvPr>
        </p:nvSpPr>
        <p:spPr>
          <a:xfrm>
            <a:off x="6616551" y="2747525"/>
            <a:ext cx="18171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59"/>
          <p:cNvSpPr txBox="1"/>
          <p:nvPr>
            <p:ph idx="15" type="subTitle"/>
          </p:nvPr>
        </p:nvSpPr>
        <p:spPr>
          <a:xfrm>
            <a:off x="6692084" y="3679671"/>
            <a:ext cx="1665900" cy="8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3" name="Google Shape;53;p59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54" name="Google Shape;54;p59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59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59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59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" name="Google Shape;58;p59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59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" name="Google Shape;60;p59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_1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86"/>
          <p:cNvSpPr/>
          <p:nvPr/>
        </p:nvSpPr>
        <p:spPr>
          <a:xfrm>
            <a:off x="0" y="-14500"/>
            <a:ext cx="9144000" cy="384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86"/>
          <p:cNvSpPr txBox="1"/>
          <p:nvPr>
            <p:ph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3" name="Google Shape;453;p86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86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5" name="Google Shape;455;p86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56" name="Google Shape;456;p86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457" name="Google Shape;457;p86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86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86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86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1" name="Google Shape;461;p86"/>
          <p:cNvSpPr txBox="1"/>
          <p:nvPr>
            <p:ph idx="2" type="ctrTitle"/>
          </p:nvPr>
        </p:nvSpPr>
        <p:spPr>
          <a:xfrm>
            <a:off x="3044538" y="537438"/>
            <a:ext cx="33417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2" name="Google Shape;462;p86"/>
          <p:cNvSpPr txBox="1"/>
          <p:nvPr>
            <p:ph idx="1" type="subTitle"/>
          </p:nvPr>
        </p:nvSpPr>
        <p:spPr>
          <a:xfrm>
            <a:off x="2200800" y="1655251"/>
            <a:ext cx="4742400" cy="12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3" name="Google Shape;463;p86"/>
          <p:cNvSpPr txBox="1"/>
          <p:nvPr/>
        </p:nvSpPr>
        <p:spPr>
          <a:xfrm>
            <a:off x="713250" y="4059900"/>
            <a:ext cx="77175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b="1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b="1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i="0" lang="en" sz="10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b="0" i="0" lang="en" sz="10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and infographics &amp; images by </a:t>
            </a:r>
            <a:r>
              <a:rPr b="1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000" u="none" cap="none" strike="noStrike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87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6" name="Google Shape;466;p87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467" name="Google Shape;467;p87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87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87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87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71" name="Google Shape;471;p87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2" name="Google Shape;472;p87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87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87"/>
          <p:cNvSpPr txBox="1"/>
          <p:nvPr>
            <p:ph idx="1" type="body"/>
          </p:nvPr>
        </p:nvSpPr>
        <p:spPr>
          <a:xfrm>
            <a:off x="713225" y="1573200"/>
            <a:ext cx="3858900" cy="30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5" name="Google Shape;475;p87"/>
          <p:cNvSpPr txBox="1"/>
          <p:nvPr>
            <p:ph idx="2" type="body"/>
          </p:nvPr>
        </p:nvSpPr>
        <p:spPr>
          <a:xfrm>
            <a:off x="4572000" y="1573200"/>
            <a:ext cx="3858900" cy="30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6" name="Google Shape;476;p87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_1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88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9" name="Google Shape;479;p88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480" name="Google Shape;480;p88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88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88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88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84" name="Google Shape;484;p88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5" name="Google Shape;485;p88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8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88"/>
          <p:cNvSpPr txBox="1"/>
          <p:nvPr>
            <p:ph idx="1" type="body"/>
          </p:nvPr>
        </p:nvSpPr>
        <p:spPr>
          <a:xfrm>
            <a:off x="713225" y="1573200"/>
            <a:ext cx="3858900" cy="30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8" name="Google Shape;488;p88"/>
          <p:cNvSpPr txBox="1"/>
          <p:nvPr>
            <p:ph idx="2" type="body"/>
          </p:nvPr>
        </p:nvSpPr>
        <p:spPr>
          <a:xfrm>
            <a:off x="4571850" y="1573200"/>
            <a:ext cx="3858900" cy="30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9" name="Google Shape;489;p88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TITLE_AND_TWO_COLUMNS_1_1_1_1_1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89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2" name="Google Shape;492;p89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493" name="Google Shape;493;p89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89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89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89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97" name="Google Shape;497;p89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8" name="Google Shape;498;p89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89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89"/>
          <p:cNvSpPr txBox="1"/>
          <p:nvPr>
            <p:ph idx="1" type="body"/>
          </p:nvPr>
        </p:nvSpPr>
        <p:spPr>
          <a:xfrm>
            <a:off x="713225" y="1573200"/>
            <a:ext cx="3858900" cy="30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1" name="Google Shape;501;p89"/>
          <p:cNvSpPr txBox="1"/>
          <p:nvPr>
            <p:ph idx="2" type="body"/>
          </p:nvPr>
        </p:nvSpPr>
        <p:spPr>
          <a:xfrm>
            <a:off x="4571850" y="1573200"/>
            <a:ext cx="3858900" cy="30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2" name="Google Shape;502;p89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_2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94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6" name="Google Shape;506;p94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507" name="Google Shape;507;p94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94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94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94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1" name="Google Shape;511;p94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94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3" name="Google Shape;513;p94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_1"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95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6" name="Google Shape;516;p95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517" name="Google Shape;517;p95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95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95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95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1" name="Google Shape;521;p95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95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3" name="Google Shape;523;p95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_1"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96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6" name="Google Shape;526;p96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527" name="Google Shape;527;p96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96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96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96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1" name="Google Shape;531;p96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96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3" name="Google Shape;533;p96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0"/>
          <p:cNvSpPr/>
          <p:nvPr>
            <p:ph idx="2" type="pic"/>
          </p:nvPr>
        </p:nvSpPr>
        <p:spPr>
          <a:xfrm>
            <a:off x="215600" y="3407850"/>
            <a:ext cx="42318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63" name="Google Shape;63;p60"/>
          <p:cNvSpPr/>
          <p:nvPr>
            <p:ph idx="3" type="pic"/>
          </p:nvPr>
        </p:nvSpPr>
        <p:spPr>
          <a:xfrm>
            <a:off x="4696525" y="3407850"/>
            <a:ext cx="42318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64" name="Google Shape;64;p60"/>
          <p:cNvSpPr/>
          <p:nvPr/>
        </p:nvSpPr>
        <p:spPr>
          <a:xfrm>
            <a:off x="0" y="-14500"/>
            <a:ext cx="9144000" cy="3249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60"/>
          <p:cNvSpPr txBox="1"/>
          <p:nvPr>
            <p:ph type="title"/>
          </p:nvPr>
        </p:nvSpPr>
        <p:spPr>
          <a:xfrm>
            <a:off x="3209850" y="730325"/>
            <a:ext cx="49818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6" name="Google Shape;66;p60"/>
          <p:cNvSpPr txBox="1"/>
          <p:nvPr>
            <p:ph idx="4" type="title"/>
          </p:nvPr>
        </p:nvSpPr>
        <p:spPr>
          <a:xfrm>
            <a:off x="945250" y="836600"/>
            <a:ext cx="16155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60"/>
          <p:cNvSpPr txBox="1"/>
          <p:nvPr>
            <p:ph idx="1" type="subTitle"/>
          </p:nvPr>
        </p:nvSpPr>
        <p:spPr>
          <a:xfrm>
            <a:off x="945250" y="2070425"/>
            <a:ext cx="24549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60"/>
          <p:cNvSpPr txBox="1"/>
          <p:nvPr>
            <p:ph idx="5"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69" name="Google Shape;69;p60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0" name="Google Shape;70;p60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71" name="Google Shape;71;p60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60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60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60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" name="Google Shape;75;p60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60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8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1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" name="Google Shape;79;p61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80" name="Google Shape;80;p61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61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61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61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" name="Google Shape;84;p61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61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6" name="Google Shape;86;p61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" name="Google Shape;87;p61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" name="Google Shape;88;p61"/>
          <p:cNvSpPr txBox="1"/>
          <p:nvPr>
            <p:ph idx="1" type="subTitle"/>
          </p:nvPr>
        </p:nvSpPr>
        <p:spPr>
          <a:xfrm>
            <a:off x="1474775" y="2369050"/>
            <a:ext cx="2957700" cy="16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61"/>
          <p:cNvSpPr/>
          <p:nvPr>
            <p:ph idx="2" type="pic"/>
          </p:nvPr>
        </p:nvSpPr>
        <p:spPr>
          <a:xfrm>
            <a:off x="4844075" y="1783600"/>
            <a:ext cx="2825100" cy="2825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2"/>
          <p:cNvSpPr/>
          <p:nvPr/>
        </p:nvSpPr>
        <p:spPr>
          <a:xfrm>
            <a:off x="0" y="0"/>
            <a:ext cx="9155700" cy="2668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62"/>
          <p:cNvSpPr txBox="1"/>
          <p:nvPr>
            <p:ph type="title"/>
          </p:nvPr>
        </p:nvSpPr>
        <p:spPr>
          <a:xfrm>
            <a:off x="1516350" y="683925"/>
            <a:ext cx="61113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3" name="Google Shape;93;p62"/>
          <p:cNvSpPr txBox="1"/>
          <p:nvPr>
            <p:ph idx="1" type="subTitle"/>
          </p:nvPr>
        </p:nvSpPr>
        <p:spPr>
          <a:xfrm>
            <a:off x="1516350" y="1464075"/>
            <a:ext cx="6111300" cy="9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4" name="Google Shape;94;p62"/>
          <p:cNvSpPr/>
          <p:nvPr>
            <p:ph idx="2" type="pic"/>
          </p:nvPr>
        </p:nvSpPr>
        <p:spPr>
          <a:xfrm>
            <a:off x="3316200" y="2871475"/>
            <a:ext cx="5612100" cy="2102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cxnSp>
        <p:nvCxnSpPr>
          <p:cNvPr id="95" name="Google Shape;95;p62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6" name="Google Shape;96;p62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97" name="Google Shape;97;p62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62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62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62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62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62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3"/>
          <p:cNvSpPr/>
          <p:nvPr/>
        </p:nvSpPr>
        <p:spPr>
          <a:xfrm>
            <a:off x="0" y="0"/>
            <a:ext cx="9155700" cy="130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63"/>
          <p:cNvSpPr txBox="1"/>
          <p:nvPr>
            <p:ph type="title"/>
          </p:nvPr>
        </p:nvSpPr>
        <p:spPr>
          <a:xfrm>
            <a:off x="713225" y="539500"/>
            <a:ext cx="7717500" cy="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" name="Google Shape;106;p63"/>
          <p:cNvSpPr txBox="1"/>
          <p:nvPr>
            <p:ph idx="1" type="subTitle"/>
          </p:nvPr>
        </p:nvSpPr>
        <p:spPr>
          <a:xfrm>
            <a:off x="568413" y="2359046"/>
            <a:ext cx="20424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63"/>
          <p:cNvSpPr txBox="1"/>
          <p:nvPr>
            <p:ph idx="2" type="subTitle"/>
          </p:nvPr>
        </p:nvSpPr>
        <p:spPr>
          <a:xfrm>
            <a:off x="568413" y="1708567"/>
            <a:ext cx="20424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63"/>
          <p:cNvSpPr txBox="1"/>
          <p:nvPr>
            <p:ph idx="3" type="subTitle"/>
          </p:nvPr>
        </p:nvSpPr>
        <p:spPr>
          <a:xfrm>
            <a:off x="3550800" y="2360688"/>
            <a:ext cx="20424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63"/>
          <p:cNvSpPr txBox="1"/>
          <p:nvPr>
            <p:ph idx="4" type="subTitle"/>
          </p:nvPr>
        </p:nvSpPr>
        <p:spPr>
          <a:xfrm>
            <a:off x="3550800" y="1710188"/>
            <a:ext cx="20424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" name="Google Shape;110;p63"/>
          <p:cNvSpPr txBox="1"/>
          <p:nvPr>
            <p:ph idx="5" type="subTitle"/>
          </p:nvPr>
        </p:nvSpPr>
        <p:spPr>
          <a:xfrm>
            <a:off x="6533188" y="2359050"/>
            <a:ext cx="20424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63"/>
          <p:cNvSpPr txBox="1"/>
          <p:nvPr>
            <p:ph idx="6" type="subTitle"/>
          </p:nvPr>
        </p:nvSpPr>
        <p:spPr>
          <a:xfrm>
            <a:off x="6533188" y="1708571"/>
            <a:ext cx="20424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" name="Google Shape;112;p63"/>
          <p:cNvSpPr/>
          <p:nvPr>
            <p:ph idx="7" type="pic"/>
          </p:nvPr>
        </p:nvSpPr>
        <p:spPr>
          <a:xfrm>
            <a:off x="212975" y="3412425"/>
            <a:ext cx="27519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13" name="Google Shape;113;p63"/>
          <p:cNvSpPr/>
          <p:nvPr>
            <p:ph idx="8" type="pic"/>
          </p:nvPr>
        </p:nvSpPr>
        <p:spPr>
          <a:xfrm>
            <a:off x="3196060" y="3412425"/>
            <a:ext cx="27519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14" name="Google Shape;114;p63"/>
          <p:cNvSpPr/>
          <p:nvPr>
            <p:ph idx="9" type="pic"/>
          </p:nvPr>
        </p:nvSpPr>
        <p:spPr>
          <a:xfrm flipH="1">
            <a:off x="6176375" y="3412425"/>
            <a:ext cx="27519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cxnSp>
        <p:nvCxnSpPr>
          <p:cNvPr id="115" name="Google Shape;115;p63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6" name="Google Shape;116;p63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117" name="Google Shape;117;p63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63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63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63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" name="Google Shape;121;p63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63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4"/>
          <p:cNvSpPr/>
          <p:nvPr/>
        </p:nvSpPr>
        <p:spPr>
          <a:xfrm>
            <a:off x="0" y="-14500"/>
            <a:ext cx="9144000" cy="358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64"/>
          <p:cNvSpPr txBox="1"/>
          <p:nvPr>
            <p:ph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6" name="Google Shape;126;p64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64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8" name="Google Shape;128;p64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9" name="Google Shape;129;p64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130" name="Google Shape;130;p64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64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64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64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" name="Google Shape;134;p64"/>
          <p:cNvSpPr txBox="1"/>
          <p:nvPr>
            <p:ph idx="1" type="subTitle"/>
          </p:nvPr>
        </p:nvSpPr>
        <p:spPr>
          <a:xfrm>
            <a:off x="885600" y="1017725"/>
            <a:ext cx="7372500" cy="157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5" name="Google Shape;135;p64"/>
          <p:cNvSpPr txBox="1"/>
          <p:nvPr>
            <p:ph idx="2" type="title"/>
          </p:nvPr>
        </p:nvSpPr>
        <p:spPr>
          <a:xfrm>
            <a:off x="4326300" y="2678025"/>
            <a:ext cx="3932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6" name="Google Shape;136;p64"/>
          <p:cNvSpPr/>
          <p:nvPr>
            <p:ph idx="3" type="pic"/>
          </p:nvPr>
        </p:nvSpPr>
        <p:spPr>
          <a:xfrm>
            <a:off x="227400" y="3778175"/>
            <a:ext cx="2006100" cy="119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7" name="Google Shape;137;p64"/>
          <p:cNvSpPr/>
          <p:nvPr>
            <p:ph idx="4" type="pic"/>
          </p:nvPr>
        </p:nvSpPr>
        <p:spPr>
          <a:xfrm>
            <a:off x="2464385" y="3778175"/>
            <a:ext cx="2006100" cy="119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8" name="Google Shape;138;p64"/>
          <p:cNvSpPr/>
          <p:nvPr>
            <p:ph idx="5" type="pic"/>
          </p:nvPr>
        </p:nvSpPr>
        <p:spPr>
          <a:xfrm>
            <a:off x="4673635" y="3778175"/>
            <a:ext cx="2006100" cy="119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9" name="Google Shape;139;p64"/>
          <p:cNvSpPr/>
          <p:nvPr>
            <p:ph idx="6" type="pic"/>
          </p:nvPr>
        </p:nvSpPr>
        <p:spPr>
          <a:xfrm>
            <a:off x="6910620" y="3778175"/>
            <a:ext cx="2006100" cy="119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5"/>
          <p:cNvSpPr/>
          <p:nvPr/>
        </p:nvSpPr>
        <p:spPr>
          <a:xfrm>
            <a:off x="0" y="0"/>
            <a:ext cx="9155700" cy="28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Google Shape;142;p65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143" name="Google Shape;143;p65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65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65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65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7" name="Google Shape;147;p65"/>
          <p:cNvCxnSpPr/>
          <p:nvPr/>
        </p:nvCxnSpPr>
        <p:spPr>
          <a:xfrm>
            <a:off x="-9400" y="478275"/>
            <a:ext cx="91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8" name="Google Shape;148;p65"/>
          <p:cNvSpPr/>
          <p:nvPr/>
        </p:nvSpPr>
        <p:spPr>
          <a:xfrm>
            <a:off x="7778538" y="173300"/>
            <a:ext cx="344400" cy="120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65"/>
          <p:cNvSpPr/>
          <p:nvPr/>
        </p:nvSpPr>
        <p:spPr>
          <a:xfrm>
            <a:off x="7778538" y="173300"/>
            <a:ext cx="313800" cy="120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65"/>
          <p:cNvSpPr txBox="1"/>
          <p:nvPr>
            <p:ph type="title"/>
          </p:nvPr>
        </p:nvSpPr>
        <p:spPr>
          <a:xfrm>
            <a:off x="2160000" y="683925"/>
            <a:ext cx="4824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1" name="Google Shape;151;p65"/>
          <p:cNvSpPr txBox="1"/>
          <p:nvPr>
            <p:ph idx="1" type="subTitle"/>
          </p:nvPr>
        </p:nvSpPr>
        <p:spPr>
          <a:xfrm>
            <a:off x="2160000" y="1448800"/>
            <a:ext cx="48240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65"/>
          <p:cNvSpPr/>
          <p:nvPr>
            <p:ph idx="2" type="pic"/>
          </p:nvPr>
        </p:nvSpPr>
        <p:spPr>
          <a:xfrm>
            <a:off x="215600" y="3075900"/>
            <a:ext cx="8712600" cy="1842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6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tamaran"/>
              <a:buNone/>
              <a:defRPr b="1" i="0" sz="35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tamaran"/>
              <a:buNone/>
              <a:defRPr b="1" i="0" sz="35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tamaran"/>
              <a:buNone/>
              <a:defRPr b="1" i="0" sz="35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tamaran"/>
              <a:buNone/>
              <a:defRPr b="1" i="0" sz="35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tamaran"/>
              <a:buNone/>
              <a:defRPr b="1" i="0" sz="35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tamaran"/>
              <a:buNone/>
              <a:defRPr b="1" i="0" sz="35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tamaran"/>
              <a:buNone/>
              <a:defRPr b="1" i="0" sz="35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tamaran"/>
              <a:buNone/>
              <a:defRPr b="1" i="0" sz="35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tamaran"/>
              <a:buNone/>
              <a:defRPr b="1" i="0" sz="35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7" name="Google Shape;7;p56"/>
          <p:cNvSpPr txBox="1"/>
          <p:nvPr>
            <p:ph idx="1" type="body"/>
          </p:nvPr>
        </p:nvSpPr>
        <p:spPr>
          <a:xfrm>
            <a:off x="713225" y="1573200"/>
            <a:ext cx="7717500" cy="29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b="0" i="0" sz="14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b="0" i="0" sz="14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b="0" i="0" sz="14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b="0" i="0" sz="14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b="0" i="0" sz="14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b="0" i="0" sz="14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b="0" i="0" sz="14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b="0" i="0" sz="14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b="0" i="0" sz="1400" u="none" cap="none" strike="noStrik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Relationship Id="rId4" Type="http://schemas.openxmlformats.org/officeDocument/2006/relationships/image" Target="../media/image19.jpg"/><Relationship Id="rId5" Type="http://schemas.openxmlformats.org/officeDocument/2006/relationships/image" Target="../media/image12.png"/><Relationship Id="rId6" Type="http://schemas.openxmlformats.org/officeDocument/2006/relationships/image" Target="../media/image17.png"/><Relationship Id="rId7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"/>
          <p:cNvSpPr txBox="1"/>
          <p:nvPr>
            <p:ph type="ctrTitle"/>
          </p:nvPr>
        </p:nvSpPr>
        <p:spPr>
          <a:xfrm>
            <a:off x="283925" y="539500"/>
            <a:ext cx="8702100" cy="14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SzPts val="5200"/>
              <a:buNone/>
            </a:pPr>
            <a:r>
              <a:rPr lang="en"/>
              <a:t>Proyecto “Conoce el deporte”</a:t>
            </a:r>
            <a:endParaRPr/>
          </a:p>
        </p:txBody>
      </p:sp>
      <p:sp>
        <p:nvSpPr>
          <p:cNvPr id="539" name="Google Shape;539;p1"/>
          <p:cNvSpPr txBox="1"/>
          <p:nvPr>
            <p:ph idx="7" type="ctrTitle"/>
          </p:nvPr>
        </p:nvSpPr>
        <p:spPr>
          <a:xfrm>
            <a:off x="675375" y="2565100"/>
            <a:ext cx="77925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SzPts val="3500"/>
              <a:buNone/>
            </a:pPr>
            <a:r>
              <a:rPr lang="en"/>
              <a:t>Presentación final portafolio de </a:t>
            </a:r>
            <a:r>
              <a:rPr lang="en"/>
              <a:t>título.</a:t>
            </a:r>
            <a:endParaRPr/>
          </a:p>
        </p:txBody>
      </p:sp>
      <p:sp>
        <p:nvSpPr>
          <p:cNvPr id="540" name="Google Shape;540;p1"/>
          <p:cNvSpPr/>
          <p:nvPr/>
        </p:nvSpPr>
        <p:spPr>
          <a:xfrm>
            <a:off x="1097075" y="2767188"/>
            <a:ext cx="207300" cy="207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1" name="Google Shape;541;p1"/>
          <p:cNvPicPr preferRelativeResize="0"/>
          <p:nvPr>
            <p:ph idx="5" type="pic"/>
          </p:nvPr>
        </p:nvPicPr>
        <p:blipFill rotWithShape="1">
          <a:blip r:embed="rId3">
            <a:alphaModFix/>
          </a:blip>
          <a:srcRect b="0" l="16414" r="16420" t="0"/>
          <a:stretch/>
        </p:blipFill>
        <p:spPr>
          <a:xfrm>
            <a:off x="5576724" y="3407839"/>
            <a:ext cx="15645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42" name="Google Shape;542;p1"/>
          <p:cNvPicPr preferRelativeResize="0"/>
          <p:nvPr>
            <p:ph idx="6" type="pic"/>
          </p:nvPr>
        </p:nvPicPr>
        <p:blipFill rotWithShape="1">
          <a:blip r:embed="rId4">
            <a:alphaModFix/>
          </a:blip>
          <a:srcRect b="0" l="34445" r="9360" t="0"/>
          <a:stretch/>
        </p:blipFill>
        <p:spPr>
          <a:xfrm flipH="1">
            <a:off x="7363766" y="3407839"/>
            <a:ext cx="15645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543" name="Google Shape;543;p1"/>
          <p:cNvGrpSpPr/>
          <p:nvPr/>
        </p:nvGrpSpPr>
        <p:grpSpPr>
          <a:xfrm>
            <a:off x="564653" y="130177"/>
            <a:ext cx="313789" cy="206842"/>
            <a:chOff x="-792975" y="1911550"/>
            <a:chExt cx="500700" cy="388800"/>
          </a:xfrm>
        </p:grpSpPr>
        <p:sp>
          <p:nvSpPr>
            <p:cNvPr id="544" name="Google Shape;544;p1"/>
            <p:cNvSpPr/>
            <p:nvPr/>
          </p:nvSpPr>
          <p:spPr>
            <a:xfrm>
              <a:off x="-658275" y="2006500"/>
              <a:ext cx="96600" cy="2934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"/>
            <p:cNvSpPr/>
            <p:nvPr/>
          </p:nvSpPr>
          <p:spPr>
            <a:xfrm>
              <a:off x="-523575" y="2103175"/>
              <a:ext cx="96600" cy="197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"/>
            <p:cNvSpPr/>
            <p:nvPr/>
          </p:nvSpPr>
          <p:spPr>
            <a:xfrm>
              <a:off x="-388875" y="2191825"/>
              <a:ext cx="96600" cy="1083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"/>
            <p:cNvSpPr/>
            <p:nvPr/>
          </p:nvSpPr>
          <p:spPr>
            <a:xfrm>
              <a:off x="-792975" y="1911550"/>
              <a:ext cx="96600" cy="388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8" name="Google Shape;548;p1"/>
          <p:cNvSpPr txBox="1"/>
          <p:nvPr/>
        </p:nvSpPr>
        <p:spPr>
          <a:xfrm>
            <a:off x="8120084" y="77600"/>
            <a:ext cx="808200" cy="31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549" name="Google Shape;549;p1"/>
          <p:cNvSpPr txBox="1"/>
          <p:nvPr>
            <p:ph idx="8"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12/05/2XXX</a:t>
            </a:r>
            <a:endParaRPr/>
          </a:p>
        </p:txBody>
      </p:sp>
      <p:sp>
        <p:nvSpPr>
          <p:cNvPr id="550" name="Google Shape;550;p1"/>
          <p:cNvSpPr/>
          <p:nvPr/>
        </p:nvSpPr>
        <p:spPr>
          <a:xfrm>
            <a:off x="5576094" y="3407850"/>
            <a:ext cx="1564500" cy="1564500"/>
          </a:xfrm>
          <a:prstGeom prst="roundRect">
            <a:avLst>
              <a:gd fmla="val 16667" name="adj"/>
            </a:avLst>
          </a:prstGeom>
          <a:solidFill>
            <a:srgbClr val="2D3239">
              <a:alpha val="1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1"/>
          <p:cNvSpPr/>
          <p:nvPr/>
        </p:nvSpPr>
        <p:spPr>
          <a:xfrm>
            <a:off x="7363800" y="3408825"/>
            <a:ext cx="1564500" cy="1564500"/>
          </a:xfrm>
          <a:prstGeom prst="roundRect">
            <a:avLst>
              <a:gd fmla="val 16667" name="adj"/>
            </a:avLst>
          </a:prstGeom>
          <a:solidFill>
            <a:srgbClr val="2D3239">
              <a:alpha val="1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2" name="Google Shape;552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02650" y="3408825"/>
            <a:ext cx="1564500" cy="1564500"/>
          </a:xfrm>
          <a:prstGeom prst="flowChartAlternateProcess">
            <a:avLst/>
          </a:prstGeom>
          <a:solidFill>
            <a:srgbClr val="2D3239">
              <a:alpha val="16470"/>
            </a:srgbClr>
          </a:solidFill>
          <a:ln>
            <a:noFill/>
          </a:ln>
        </p:spPr>
      </p:pic>
      <p:pic>
        <p:nvPicPr>
          <p:cNvPr id="553" name="Google Shape;553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925" y="3412741"/>
            <a:ext cx="1564500" cy="1554600"/>
          </a:xfrm>
          <a:prstGeom prst="flowChartAlternateProcess">
            <a:avLst/>
          </a:prstGeom>
          <a:solidFill>
            <a:srgbClr val="2D3239">
              <a:alpha val="16470"/>
            </a:srgbClr>
          </a:solidFill>
          <a:ln>
            <a:noFill/>
          </a:ln>
        </p:spPr>
      </p:pic>
      <p:pic>
        <p:nvPicPr>
          <p:cNvPr id="554" name="Google Shape;554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89363" y="3408825"/>
            <a:ext cx="1564500" cy="1564500"/>
          </a:xfrm>
          <a:prstGeom prst="flowChartAlternateProcess">
            <a:avLst/>
          </a:prstGeom>
          <a:solidFill>
            <a:srgbClr val="2D3239">
              <a:alpha val="16470"/>
            </a:srgbClr>
          </a:solidFill>
          <a:ln>
            <a:noFill/>
          </a:ln>
          <a:effectLst>
            <a:outerShdw blurRad="57150" rotWithShape="0" algn="bl" dir="5400000" dist="19050">
              <a:srgbClr val="000000">
                <a:alpha val="81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Cronograma</a:t>
            </a:r>
            <a:endParaRPr/>
          </a:p>
        </p:txBody>
      </p:sp>
      <p:sp>
        <p:nvSpPr>
          <p:cNvPr id="649" name="Google Shape;649;p16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50" name="Google Shape;650;p16"/>
          <p:cNvSpPr/>
          <p:nvPr/>
        </p:nvSpPr>
        <p:spPr>
          <a:xfrm>
            <a:off x="2538975" y="810725"/>
            <a:ext cx="207300" cy="2070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1" name="Google Shape;65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11050"/>
            <a:ext cx="4742175" cy="38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2" name="Google Shape;65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2175" y="1311050"/>
            <a:ext cx="4401825" cy="383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31494a9cc0f_1_18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Cronograma</a:t>
            </a:r>
            <a:endParaRPr/>
          </a:p>
        </p:txBody>
      </p:sp>
      <p:sp>
        <p:nvSpPr>
          <p:cNvPr id="658" name="Google Shape;658;g31494a9cc0f_1_18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59" name="Google Shape;659;g31494a9cc0f_1_18"/>
          <p:cNvSpPr/>
          <p:nvPr/>
        </p:nvSpPr>
        <p:spPr>
          <a:xfrm>
            <a:off x="2538975" y="810725"/>
            <a:ext cx="207300" cy="2070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0" name="Google Shape;660;g31494a9cc0f_1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11050"/>
            <a:ext cx="3877226" cy="285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Google Shape;661;g31494a9cc0f_1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9025" y="1311050"/>
            <a:ext cx="4274975" cy="202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8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Arquitectura del software</a:t>
            </a:r>
            <a:endParaRPr/>
          </a:p>
        </p:txBody>
      </p:sp>
      <p:sp>
        <p:nvSpPr>
          <p:cNvPr id="667" name="Google Shape;667;p18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68" name="Google Shape;668;p18"/>
          <p:cNvSpPr/>
          <p:nvPr/>
        </p:nvSpPr>
        <p:spPr>
          <a:xfrm>
            <a:off x="1816875" y="810725"/>
            <a:ext cx="207300" cy="2070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9" name="Google Shape;6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363" y="1408650"/>
            <a:ext cx="7721278" cy="362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9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Modelo de datos</a:t>
            </a:r>
            <a:endParaRPr/>
          </a:p>
        </p:txBody>
      </p:sp>
      <p:sp>
        <p:nvSpPr>
          <p:cNvPr id="675" name="Google Shape;675;p19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76" name="Google Shape;676;p19"/>
          <p:cNvSpPr/>
          <p:nvPr/>
        </p:nvSpPr>
        <p:spPr>
          <a:xfrm>
            <a:off x="2638875" y="774400"/>
            <a:ext cx="207300" cy="207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7" name="Google Shape;6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99525"/>
            <a:ext cx="9144000" cy="384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7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Tecnologías</a:t>
            </a:r>
            <a:r>
              <a:rPr lang="en"/>
              <a:t> utilizadas</a:t>
            </a:r>
            <a:endParaRPr/>
          </a:p>
        </p:txBody>
      </p:sp>
      <p:sp>
        <p:nvSpPr>
          <p:cNvPr id="683" name="Google Shape;683;p17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84" name="Google Shape;684;p17"/>
          <p:cNvSpPr/>
          <p:nvPr/>
        </p:nvSpPr>
        <p:spPr>
          <a:xfrm>
            <a:off x="2100075" y="774400"/>
            <a:ext cx="207300" cy="207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17"/>
          <p:cNvSpPr txBox="1"/>
          <p:nvPr/>
        </p:nvSpPr>
        <p:spPr>
          <a:xfrm>
            <a:off x="369050" y="1421075"/>
            <a:ext cx="8374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aplicación fue desarrollada utilizando Ionic para una experiencia multiplataforma, y se integró con Firebase para la autenticación de usuarios, almacenamiento de datos en Firestore y gestión de notificaciones a través de Firebase Cloud Messaging. Además, se utiliza Firebase Storage para el manejo de archivos multimedia.</a:t>
            </a:r>
            <a:endParaRPr/>
          </a:p>
        </p:txBody>
      </p:sp>
      <p:pic>
        <p:nvPicPr>
          <p:cNvPr id="686" name="Google Shape;6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050" y="3475900"/>
            <a:ext cx="1649100" cy="1514400"/>
          </a:xfrm>
          <a:prstGeom prst="flowChartAlternateProcess">
            <a:avLst/>
          </a:prstGeom>
          <a:noFill/>
          <a:ln>
            <a:noFill/>
          </a:ln>
        </p:spPr>
      </p:pic>
      <p:pic>
        <p:nvPicPr>
          <p:cNvPr id="687" name="Google Shape;6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7450" y="3439450"/>
            <a:ext cx="1796400" cy="1587300"/>
          </a:xfrm>
          <a:prstGeom prst="flowChartAlternateProcess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20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Resultados obtenidos</a:t>
            </a:r>
            <a:endParaRPr/>
          </a:p>
        </p:txBody>
      </p:sp>
      <p:sp>
        <p:nvSpPr>
          <p:cNvPr id="693" name="Google Shape;693;p20"/>
          <p:cNvSpPr txBox="1"/>
          <p:nvPr>
            <p:ph idx="1" type="subTitle"/>
          </p:nvPr>
        </p:nvSpPr>
        <p:spPr>
          <a:xfrm>
            <a:off x="713225" y="1675375"/>
            <a:ext cx="72696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El proyecto ha logrado implementar con éxito las funcionalidades principales, como el seguimiento de clubes, las notificaciones de eventos deportivos, y la integración de misiones diarias de ejercicios. Actualmente, los usuarios pueden ser autenticados, </a:t>
            </a:r>
            <a:r>
              <a:rPr lang="en"/>
              <a:t>también</a:t>
            </a:r>
            <a:r>
              <a:rPr lang="en"/>
              <a:t> pueden acumular puntos a través de estas misiones y seguir su progreso en un ranking mensual. Las pruebas realizadas indican una experiencia de usuario fluida y sin errores, con un impacto positivo en la motivación para ejercitarse.</a:t>
            </a:r>
            <a:endParaRPr/>
          </a:p>
        </p:txBody>
      </p:sp>
      <p:sp>
        <p:nvSpPr>
          <p:cNvPr id="694" name="Google Shape;694;p20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95" name="Google Shape;695;p20"/>
          <p:cNvSpPr/>
          <p:nvPr/>
        </p:nvSpPr>
        <p:spPr>
          <a:xfrm>
            <a:off x="2160525" y="774400"/>
            <a:ext cx="207300" cy="20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21"/>
          <p:cNvSpPr txBox="1"/>
          <p:nvPr>
            <p:ph type="title"/>
          </p:nvPr>
        </p:nvSpPr>
        <p:spPr>
          <a:xfrm>
            <a:off x="186525" y="539500"/>
            <a:ext cx="9051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Obstáculos</a:t>
            </a:r>
            <a:r>
              <a:rPr lang="en"/>
              <a:t> presentados durante el desarrollo</a:t>
            </a:r>
            <a:endParaRPr/>
          </a:p>
        </p:txBody>
      </p:sp>
      <p:sp>
        <p:nvSpPr>
          <p:cNvPr id="701" name="Google Shape;701;p21"/>
          <p:cNvSpPr txBox="1"/>
          <p:nvPr>
            <p:ph idx="1" type="subTitle"/>
          </p:nvPr>
        </p:nvSpPr>
        <p:spPr>
          <a:xfrm>
            <a:off x="713250" y="3449133"/>
            <a:ext cx="2007600" cy="14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La base de datos seleccionada fue nueva para los integrantes, por lo que fue un </a:t>
            </a:r>
            <a:r>
              <a:rPr lang="en"/>
              <a:t>desafío</a:t>
            </a:r>
            <a:r>
              <a:rPr lang="en"/>
              <a:t> aprender y trabajar a la vez con la base de datos.</a:t>
            </a:r>
            <a:endParaRPr/>
          </a:p>
        </p:txBody>
      </p:sp>
      <p:sp>
        <p:nvSpPr>
          <p:cNvPr id="702" name="Google Shape;702;p21"/>
          <p:cNvSpPr txBox="1"/>
          <p:nvPr>
            <p:ph idx="2" type="subTitle"/>
          </p:nvPr>
        </p:nvSpPr>
        <p:spPr>
          <a:xfrm>
            <a:off x="713250" y="2982926"/>
            <a:ext cx="2007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Nueva </a:t>
            </a:r>
            <a:r>
              <a:rPr lang="en"/>
              <a:t>tecnología</a:t>
            </a:r>
            <a:endParaRPr/>
          </a:p>
        </p:txBody>
      </p:sp>
      <p:sp>
        <p:nvSpPr>
          <p:cNvPr id="703" name="Google Shape;703;p21"/>
          <p:cNvSpPr txBox="1"/>
          <p:nvPr>
            <p:ph idx="3" type="subTitle"/>
          </p:nvPr>
        </p:nvSpPr>
        <p:spPr>
          <a:xfrm>
            <a:off x="3568149" y="3449125"/>
            <a:ext cx="2007600" cy="8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Las notificaciones nunca </a:t>
            </a:r>
            <a:r>
              <a:rPr lang="en"/>
              <a:t>habían</a:t>
            </a:r>
            <a:r>
              <a:rPr lang="en"/>
              <a:t> sido trabajadas por ninguno de los integrantes por lo tanto fue el mayor </a:t>
            </a:r>
            <a:r>
              <a:rPr lang="en"/>
              <a:t>obstáculo</a:t>
            </a:r>
            <a:r>
              <a:rPr lang="en"/>
              <a:t> dentro del proyecto.</a:t>
            </a:r>
            <a:endParaRPr/>
          </a:p>
        </p:txBody>
      </p:sp>
      <p:sp>
        <p:nvSpPr>
          <p:cNvPr id="704" name="Google Shape;704;p21"/>
          <p:cNvSpPr txBox="1"/>
          <p:nvPr>
            <p:ph idx="4" type="subTitle"/>
          </p:nvPr>
        </p:nvSpPr>
        <p:spPr>
          <a:xfrm>
            <a:off x="3568149" y="2982925"/>
            <a:ext cx="2007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Notificaciones</a:t>
            </a:r>
            <a:endParaRPr/>
          </a:p>
        </p:txBody>
      </p:sp>
      <p:sp>
        <p:nvSpPr>
          <p:cNvPr id="705" name="Google Shape;705;p21"/>
          <p:cNvSpPr txBox="1"/>
          <p:nvPr>
            <p:ph idx="5" type="subTitle"/>
          </p:nvPr>
        </p:nvSpPr>
        <p:spPr>
          <a:xfrm>
            <a:off x="6423050" y="3449098"/>
            <a:ext cx="2007600" cy="14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Durante el desarrollo de la aplicación el equipo tuvo problemas con las ideas y con la confianza en la </a:t>
            </a:r>
            <a:r>
              <a:rPr lang="en"/>
              <a:t>creación</a:t>
            </a:r>
            <a:r>
              <a:rPr lang="en"/>
              <a:t> del proyecto.</a:t>
            </a:r>
            <a:endParaRPr/>
          </a:p>
        </p:txBody>
      </p:sp>
      <p:sp>
        <p:nvSpPr>
          <p:cNvPr id="706" name="Google Shape;706;p21"/>
          <p:cNvSpPr txBox="1"/>
          <p:nvPr>
            <p:ph idx="6" type="subTitle"/>
          </p:nvPr>
        </p:nvSpPr>
        <p:spPr>
          <a:xfrm>
            <a:off x="6423055" y="2982926"/>
            <a:ext cx="2007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Falta de confianza</a:t>
            </a:r>
            <a:endParaRPr/>
          </a:p>
        </p:txBody>
      </p:sp>
      <p:sp>
        <p:nvSpPr>
          <p:cNvPr id="707" name="Google Shape;707;p21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708" name="Google Shape;708;p21"/>
          <p:cNvSpPr/>
          <p:nvPr/>
        </p:nvSpPr>
        <p:spPr>
          <a:xfrm>
            <a:off x="69200" y="774400"/>
            <a:ext cx="207300" cy="2070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9" name="Google Shape;709;p21"/>
          <p:cNvGrpSpPr/>
          <p:nvPr/>
        </p:nvGrpSpPr>
        <p:grpSpPr>
          <a:xfrm>
            <a:off x="1483940" y="2282851"/>
            <a:ext cx="466220" cy="466193"/>
            <a:chOff x="2682340" y="1515211"/>
            <a:chExt cx="403724" cy="403701"/>
          </a:xfrm>
        </p:grpSpPr>
        <p:sp>
          <p:nvSpPr>
            <p:cNvPr id="710" name="Google Shape;710;p21"/>
            <p:cNvSpPr/>
            <p:nvPr/>
          </p:nvSpPr>
          <p:spPr>
            <a:xfrm>
              <a:off x="2682340" y="1515211"/>
              <a:ext cx="403724" cy="403701"/>
            </a:xfrm>
            <a:custGeom>
              <a:rect b="b" l="l" r="r" t="t"/>
              <a:pathLst>
                <a:path extrusionOk="0" h="17625" w="17626">
                  <a:moveTo>
                    <a:pt x="16593" y="688"/>
                  </a:moveTo>
                  <a:cubicBezTo>
                    <a:pt x="16782" y="688"/>
                    <a:pt x="16937" y="843"/>
                    <a:pt x="16937" y="1032"/>
                  </a:cubicBezTo>
                  <a:lnTo>
                    <a:pt x="16937" y="5027"/>
                  </a:lnTo>
                  <a:lnTo>
                    <a:pt x="16593" y="5027"/>
                  </a:lnTo>
                  <a:cubicBezTo>
                    <a:pt x="16023" y="5027"/>
                    <a:pt x="15561" y="5489"/>
                    <a:pt x="15561" y="6059"/>
                  </a:cubicBezTo>
                  <a:lnTo>
                    <a:pt x="15561" y="11565"/>
                  </a:lnTo>
                  <a:cubicBezTo>
                    <a:pt x="15561" y="12135"/>
                    <a:pt x="16023" y="12597"/>
                    <a:pt x="16593" y="12600"/>
                  </a:cubicBezTo>
                  <a:lnTo>
                    <a:pt x="16937" y="12600"/>
                  </a:lnTo>
                  <a:lnTo>
                    <a:pt x="16937" y="16592"/>
                  </a:lnTo>
                  <a:cubicBezTo>
                    <a:pt x="16937" y="16782"/>
                    <a:pt x="16782" y="16936"/>
                    <a:pt x="16593" y="16936"/>
                  </a:cubicBezTo>
                  <a:lnTo>
                    <a:pt x="1033" y="16936"/>
                  </a:lnTo>
                  <a:cubicBezTo>
                    <a:pt x="843" y="16936"/>
                    <a:pt x="689" y="16782"/>
                    <a:pt x="689" y="16592"/>
                  </a:cubicBezTo>
                  <a:lnTo>
                    <a:pt x="689" y="1032"/>
                  </a:lnTo>
                  <a:cubicBezTo>
                    <a:pt x="689" y="843"/>
                    <a:pt x="843" y="688"/>
                    <a:pt x="1033" y="688"/>
                  </a:cubicBezTo>
                  <a:lnTo>
                    <a:pt x="5028" y="688"/>
                  </a:lnTo>
                  <a:lnTo>
                    <a:pt x="5028" y="1032"/>
                  </a:lnTo>
                  <a:cubicBezTo>
                    <a:pt x="5028" y="1602"/>
                    <a:pt x="5490" y="2064"/>
                    <a:pt x="6060" y="2066"/>
                  </a:cubicBezTo>
                  <a:lnTo>
                    <a:pt x="11566" y="2066"/>
                  </a:lnTo>
                  <a:cubicBezTo>
                    <a:pt x="12138" y="2064"/>
                    <a:pt x="12598" y="1602"/>
                    <a:pt x="12600" y="1032"/>
                  </a:cubicBezTo>
                  <a:lnTo>
                    <a:pt x="12600" y="688"/>
                  </a:lnTo>
                  <a:close/>
                  <a:moveTo>
                    <a:pt x="1033" y="0"/>
                  </a:moveTo>
                  <a:cubicBezTo>
                    <a:pt x="463" y="0"/>
                    <a:pt x="1" y="462"/>
                    <a:pt x="1" y="1032"/>
                  </a:cubicBezTo>
                  <a:lnTo>
                    <a:pt x="1" y="16592"/>
                  </a:lnTo>
                  <a:cubicBezTo>
                    <a:pt x="1" y="17162"/>
                    <a:pt x="463" y="17624"/>
                    <a:pt x="1033" y="17624"/>
                  </a:cubicBezTo>
                  <a:lnTo>
                    <a:pt x="16593" y="17624"/>
                  </a:lnTo>
                  <a:cubicBezTo>
                    <a:pt x="17163" y="17624"/>
                    <a:pt x="17625" y="17162"/>
                    <a:pt x="17625" y="16592"/>
                  </a:cubicBezTo>
                  <a:lnTo>
                    <a:pt x="17625" y="12256"/>
                  </a:lnTo>
                  <a:cubicBezTo>
                    <a:pt x="17625" y="12066"/>
                    <a:pt x="17470" y="11912"/>
                    <a:pt x="17281" y="11912"/>
                  </a:cubicBezTo>
                  <a:lnTo>
                    <a:pt x="16593" y="11912"/>
                  </a:lnTo>
                  <a:cubicBezTo>
                    <a:pt x="16402" y="11912"/>
                    <a:pt x="16249" y="11757"/>
                    <a:pt x="16249" y="11568"/>
                  </a:cubicBezTo>
                  <a:lnTo>
                    <a:pt x="16249" y="6059"/>
                  </a:lnTo>
                  <a:cubicBezTo>
                    <a:pt x="16249" y="5868"/>
                    <a:pt x="16402" y="5715"/>
                    <a:pt x="16593" y="5715"/>
                  </a:cubicBezTo>
                  <a:lnTo>
                    <a:pt x="17281" y="5715"/>
                  </a:lnTo>
                  <a:cubicBezTo>
                    <a:pt x="17470" y="5715"/>
                    <a:pt x="17625" y="5560"/>
                    <a:pt x="17625" y="5371"/>
                  </a:cubicBezTo>
                  <a:lnTo>
                    <a:pt x="17625" y="1032"/>
                  </a:lnTo>
                  <a:cubicBezTo>
                    <a:pt x="17623" y="462"/>
                    <a:pt x="17163" y="2"/>
                    <a:pt x="16593" y="0"/>
                  </a:cubicBezTo>
                  <a:lnTo>
                    <a:pt x="12254" y="0"/>
                  </a:lnTo>
                  <a:cubicBezTo>
                    <a:pt x="12065" y="0"/>
                    <a:pt x="11910" y="155"/>
                    <a:pt x="11910" y="344"/>
                  </a:cubicBezTo>
                  <a:lnTo>
                    <a:pt x="11910" y="1032"/>
                  </a:lnTo>
                  <a:cubicBezTo>
                    <a:pt x="11910" y="1223"/>
                    <a:pt x="11755" y="1376"/>
                    <a:pt x="11566" y="1376"/>
                  </a:cubicBezTo>
                  <a:lnTo>
                    <a:pt x="6060" y="1376"/>
                  </a:lnTo>
                  <a:cubicBezTo>
                    <a:pt x="5868" y="1376"/>
                    <a:pt x="5716" y="1223"/>
                    <a:pt x="5716" y="1032"/>
                  </a:cubicBezTo>
                  <a:lnTo>
                    <a:pt x="5716" y="344"/>
                  </a:lnTo>
                  <a:cubicBezTo>
                    <a:pt x="5716" y="155"/>
                    <a:pt x="5561" y="0"/>
                    <a:pt x="5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21"/>
            <p:cNvSpPr/>
            <p:nvPr/>
          </p:nvSpPr>
          <p:spPr>
            <a:xfrm>
              <a:off x="2829001" y="1598768"/>
              <a:ext cx="15782" cy="52865"/>
            </a:xfrm>
            <a:custGeom>
              <a:rect b="b" l="l" r="r" t="t"/>
              <a:pathLst>
                <a:path extrusionOk="0" h="2308" w="689">
                  <a:moveTo>
                    <a:pt x="345" y="1"/>
                  </a:moveTo>
                  <a:cubicBezTo>
                    <a:pt x="155" y="1"/>
                    <a:pt x="1" y="156"/>
                    <a:pt x="1" y="345"/>
                  </a:cubicBezTo>
                  <a:lnTo>
                    <a:pt x="1" y="1964"/>
                  </a:lnTo>
                  <a:cubicBezTo>
                    <a:pt x="1" y="2153"/>
                    <a:pt x="155" y="2308"/>
                    <a:pt x="345" y="2308"/>
                  </a:cubicBezTo>
                  <a:cubicBezTo>
                    <a:pt x="534" y="2308"/>
                    <a:pt x="689" y="2153"/>
                    <a:pt x="689" y="1964"/>
                  </a:cubicBezTo>
                  <a:lnTo>
                    <a:pt x="689" y="345"/>
                  </a:lnTo>
                  <a:cubicBezTo>
                    <a:pt x="689" y="156"/>
                    <a:pt x="534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21"/>
            <p:cNvSpPr/>
            <p:nvPr/>
          </p:nvSpPr>
          <p:spPr>
            <a:xfrm>
              <a:off x="2860518" y="1598768"/>
              <a:ext cx="15827" cy="52865"/>
            </a:xfrm>
            <a:custGeom>
              <a:rect b="b" l="l" r="r" t="t"/>
              <a:pathLst>
                <a:path extrusionOk="0" h="2308" w="691">
                  <a:moveTo>
                    <a:pt x="345" y="1"/>
                  </a:moveTo>
                  <a:cubicBezTo>
                    <a:pt x="156" y="1"/>
                    <a:pt x="1" y="156"/>
                    <a:pt x="1" y="345"/>
                  </a:cubicBezTo>
                  <a:lnTo>
                    <a:pt x="1" y="1964"/>
                  </a:lnTo>
                  <a:cubicBezTo>
                    <a:pt x="1" y="2153"/>
                    <a:pt x="156" y="2308"/>
                    <a:pt x="345" y="2308"/>
                  </a:cubicBezTo>
                  <a:cubicBezTo>
                    <a:pt x="536" y="2308"/>
                    <a:pt x="689" y="2153"/>
                    <a:pt x="691" y="1964"/>
                  </a:cubicBezTo>
                  <a:lnTo>
                    <a:pt x="691" y="345"/>
                  </a:lnTo>
                  <a:cubicBezTo>
                    <a:pt x="689" y="156"/>
                    <a:pt x="536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21"/>
            <p:cNvSpPr/>
            <p:nvPr/>
          </p:nvSpPr>
          <p:spPr>
            <a:xfrm>
              <a:off x="2892081" y="1598768"/>
              <a:ext cx="15782" cy="52865"/>
            </a:xfrm>
            <a:custGeom>
              <a:rect b="b" l="l" r="r" t="t"/>
              <a:pathLst>
                <a:path extrusionOk="0" h="2308" w="689">
                  <a:moveTo>
                    <a:pt x="345" y="1"/>
                  </a:moveTo>
                  <a:cubicBezTo>
                    <a:pt x="154" y="1"/>
                    <a:pt x="1" y="156"/>
                    <a:pt x="1" y="345"/>
                  </a:cubicBezTo>
                  <a:lnTo>
                    <a:pt x="1" y="1964"/>
                  </a:lnTo>
                  <a:cubicBezTo>
                    <a:pt x="1" y="2153"/>
                    <a:pt x="154" y="2308"/>
                    <a:pt x="345" y="2308"/>
                  </a:cubicBezTo>
                  <a:cubicBezTo>
                    <a:pt x="534" y="2308"/>
                    <a:pt x="689" y="2153"/>
                    <a:pt x="689" y="1964"/>
                  </a:cubicBezTo>
                  <a:lnTo>
                    <a:pt x="689" y="345"/>
                  </a:lnTo>
                  <a:cubicBezTo>
                    <a:pt x="689" y="156"/>
                    <a:pt x="534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21"/>
            <p:cNvSpPr/>
            <p:nvPr/>
          </p:nvSpPr>
          <p:spPr>
            <a:xfrm>
              <a:off x="2923621" y="1598768"/>
              <a:ext cx="15782" cy="52865"/>
            </a:xfrm>
            <a:custGeom>
              <a:rect b="b" l="l" r="r" t="t"/>
              <a:pathLst>
                <a:path extrusionOk="0" h="2308" w="689">
                  <a:moveTo>
                    <a:pt x="344" y="1"/>
                  </a:moveTo>
                  <a:cubicBezTo>
                    <a:pt x="155" y="1"/>
                    <a:pt x="0" y="156"/>
                    <a:pt x="0" y="345"/>
                  </a:cubicBezTo>
                  <a:lnTo>
                    <a:pt x="0" y="1964"/>
                  </a:lnTo>
                  <a:cubicBezTo>
                    <a:pt x="0" y="2153"/>
                    <a:pt x="155" y="2308"/>
                    <a:pt x="344" y="2308"/>
                  </a:cubicBezTo>
                  <a:cubicBezTo>
                    <a:pt x="535" y="2308"/>
                    <a:pt x="688" y="2153"/>
                    <a:pt x="688" y="1964"/>
                  </a:cubicBezTo>
                  <a:lnTo>
                    <a:pt x="688" y="345"/>
                  </a:lnTo>
                  <a:cubicBezTo>
                    <a:pt x="688" y="156"/>
                    <a:pt x="535" y="1"/>
                    <a:pt x="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21"/>
            <p:cNvSpPr/>
            <p:nvPr/>
          </p:nvSpPr>
          <p:spPr>
            <a:xfrm>
              <a:off x="2763355" y="1756469"/>
              <a:ext cx="54056" cy="15782"/>
            </a:xfrm>
            <a:custGeom>
              <a:rect b="b" l="l" r="r" t="t"/>
              <a:pathLst>
                <a:path extrusionOk="0" h="689" w="2360">
                  <a:moveTo>
                    <a:pt x="2018" y="0"/>
                  </a:moveTo>
                  <a:cubicBezTo>
                    <a:pt x="2014" y="0"/>
                    <a:pt x="2010" y="0"/>
                    <a:pt x="2007" y="0"/>
                  </a:cubicBezTo>
                  <a:lnTo>
                    <a:pt x="456" y="0"/>
                  </a:lnTo>
                  <a:cubicBezTo>
                    <a:pt x="1" y="18"/>
                    <a:pt x="1" y="671"/>
                    <a:pt x="456" y="688"/>
                  </a:cubicBezTo>
                  <a:lnTo>
                    <a:pt x="2007" y="688"/>
                  </a:lnTo>
                  <a:cubicBezTo>
                    <a:pt x="2010" y="689"/>
                    <a:pt x="2014" y="689"/>
                    <a:pt x="2018" y="689"/>
                  </a:cubicBezTo>
                  <a:cubicBezTo>
                    <a:pt x="2206" y="689"/>
                    <a:pt x="2359" y="534"/>
                    <a:pt x="2359" y="344"/>
                  </a:cubicBezTo>
                  <a:cubicBezTo>
                    <a:pt x="2359" y="155"/>
                    <a:pt x="2206" y="0"/>
                    <a:pt x="20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21"/>
            <p:cNvSpPr/>
            <p:nvPr/>
          </p:nvSpPr>
          <p:spPr>
            <a:xfrm>
              <a:off x="2763355" y="1724952"/>
              <a:ext cx="54056" cy="15782"/>
            </a:xfrm>
            <a:custGeom>
              <a:rect b="b" l="l" r="r" t="t"/>
              <a:pathLst>
                <a:path extrusionOk="0" h="689" w="2360">
                  <a:moveTo>
                    <a:pt x="2018" y="0"/>
                  </a:moveTo>
                  <a:cubicBezTo>
                    <a:pt x="2014" y="0"/>
                    <a:pt x="2010" y="0"/>
                    <a:pt x="2007" y="0"/>
                  </a:cubicBezTo>
                  <a:lnTo>
                    <a:pt x="456" y="0"/>
                  </a:lnTo>
                  <a:cubicBezTo>
                    <a:pt x="1" y="15"/>
                    <a:pt x="1" y="671"/>
                    <a:pt x="456" y="688"/>
                  </a:cubicBezTo>
                  <a:lnTo>
                    <a:pt x="2007" y="688"/>
                  </a:lnTo>
                  <a:cubicBezTo>
                    <a:pt x="2009" y="688"/>
                    <a:pt x="2012" y="688"/>
                    <a:pt x="2014" y="688"/>
                  </a:cubicBezTo>
                  <a:cubicBezTo>
                    <a:pt x="2204" y="688"/>
                    <a:pt x="2359" y="535"/>
                    <a:pt x="2359" y="344"/>
                  </a:cubicBezTo>
                  <a:cubicBezTo>
                    <a:pt x="2359" y="155"/>
                    <a:pt x="2206" y="0"/>
                    <a:pt x="20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21"/>
            <p:cNvSpPr/>
            <p:nvPr/>
          </p:nvSpPr>
          <p:spPr>
            <a:xfrm>
              <a:off x="2763355" y="1693389"/>
              <a:ext cx="53850" cy="15782"/>
            </a:xfrm>
            <a:custGeom>
              <a:rect b="b" l="l" r="r" t="t"/>
              <a:pathLst>
                <a:path extrusionOk="0" h="689" w="2351">
                  <a:moveTo>
                    <a:pt x="456" y="0"/>
                  </a:moveTo>
                  <a:cubicBezTo>
                    <a:pt x="1" y="17"/>
                    <a:pt x="1" y="673"/>
                    <a:pt x="456" y="688"/>
                  </a:cubicBezTo>
                  <a:lnTo>
                    <a:pt x="2007" y="688"/>
                  </a:lnTo>
                  <a:cubicBezTo>
                    <a:pt x="2196" y="688"/>
                    <a:pt x="2351" y="535"/>
                    <a:pt x="2351" y="344"/>
                  </a:cubicBezTo>
                  <a:cubicBezTo>
                    <a:pt x="2351" y="155"/>
                    <a:pt x="2196" y="0"/>
                    <a:pt x="2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21"/>
            <p:cNvSpPr/>
            <p:nvPr/>
          </p:nvSpPr>
          <p:spPr>
            <a:xfrm>
              <a:off x="2892081" y="1780107"/>
              <a:ext cx="15782" cy="55178"/>
            </a:xfrm>
            <a:custGeom>
              <a:rect b="b" l="l" r="r" t="t"/>
              <a:pathLst>
                <a:path extrusionOk="0" h="2409" w="689">
                  <a:moveTo>
                    <a:pt x="345" y="0"/>
                  </a:moveTo>
                  <a:cubicBezTo>
                    <a:pt x="154" y="0"/>
                    <a:pt x="1" y="155"/>
                    <a:pt x="1" y="344"/>
                  </a:cubicBezTo>
                  <a:lnTo>
                    <a:pt x="1" y="2065"/>
                  </a:lnTo>
                  <a:cubicBezTo>
                    <a:pt x="1" y="2256"/>
                    <a:pt x="154" y="2409"/>
                    <a:pt x="345" y="2409"/>
                  </a:cubicBezTo>
                  <a:cubicBezTo>
                    <a:pt x="534" y="2409"/>
                    <a:pt x="689" y="2256"/>
                    <a:pt x="689" y="2065"/>
                  </a:cubicBezTo>
                  <a:lnTo>
                    <a:pt x="689" y="344"/>
                  </a:lnTo>
                  <a:cubicBezTo>
                    <a:pt x="689" y="155"/>
                    <a:pt x="534" y="0"/>
                    <a:pt x="3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21"/>
            <p:cNvSpPr/>
            <p:nvPr/>
          </p:nvSpPr>
          <p:spPr>
            <a:xfrm>
              <a:off x="2860518" y="1780107"/>
              <a:ext cx="15827" cy="55178"/>
            </a:xfrm>
            <a:custGeom>
              <a:rect b="b" l="l" r="r" t="t"/>
              <a:pathLst>
                <a:path extrusionOk="0" h="2409" w="691">
                  <a:moveTo>
                    <a:pt x="345" y="0"/>
                  </a:moveTo>
                  <a:cubicBezTo>
                    <a:pt x="156" y="0"/>
                    <a:pt x="1" y="155"/>
                    <a:pt x="1" y="344"/>
                  </a:cubicBezTo>
                  <a:lnTo>
                    <a:pt x="1" y="2065"/>
                  </a:lnTo>
                  <a:cubicBezTo>
                    <a:pt x="1" y="2256"/>
                    <a:pt x="156" y="2409"/>
                    <a:pt x="345" y="2409"/>
                  </a:cubicBezTo>
                  <a:cubicBezTo>
                    <a:pt x="536" y="2409"/>
                    <a:pt x="689" y="2256"/>
                    <a:pt x="691" y="2065"/>
                  </a:cubicBezTo>
                  <a:lnTo>
                    <a:pt x="691" y="344"/>
                  </a:lnTo>
                  <a:cubicBezTo>
                    <a:pt x="691" y="155"/>
                    <a:pt x="536" y="0"/>
                    <a:pt x="3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21"/>
            <p:cNvSpPr/>
            <p:nvPr/>
          </p:nvSpPr>
          <p:spPr>
            <a:xfrm>
              <a:off x="2721782" y="1780107"/>
              <a:ext cx="123000" cy="99247"/>
            </a:xfrm>
            <a:custGeom>
              <a:rect b="b" l="l" r="r" t="t"/>
              <a:pathLst>
                <a:path extrusionOk="0" h="4333" w="5370">
                  <a:moveTo>
                    <a:pt x="1207" y="2620"/>
                  </a:moveTo>
                  <a:cubicBezTo>
                    <a:pt x="1459" y="2620"/>
                    <a:pt x="1710" y="2791"/>
                    <a:pt x="1723" y="3133"/>
                  </a:cubicBezTo>
                  <a:cubicBezTo>
                    <a:pt x="1721" y="3419"/>
                    <a:pt x="1491" y="3649"/>
                    <a:pt x="1207" y="3649"/>
                  </a:cubicBezTo>
                  <a:cubicBezTo>
                    <a:pt x="921" y="3649"/>
                    <a:pt x="689" y="3419"/>
                    <a:pt x="689" y="3133"/>
                  </a:cubicBezTo>
                  <a:cubicBezTo>
                    <a:pt x="703" y="2791"/>
                    <a:pt x="955" y="2620"/>
                    <a:pt x="1207" y="2620"/>
                  </a:cubicBezTo>
                  <a:close/>
                  <a:moveTo>
                    <a:pt x="5026" y="0"/>
                  </a:moveTo>
                  <a:cubicBezTo>
                    <a:pt x="4836" y="0"/>
                    <a:pt x="4682" y="155"/>
                    <a:pt x="4682" y="344"/>
                  </a:cubicBezTo>
                  <a:lnTo>
                    <a:pt x="4682" y="2789"/>
                  </a:lnTo>
                  <a:lnTo>
                    <a:pt x="2360" y="2789"/>
                  </a:lnTo>
                  <a:cubicBezTo>
                    <a:pt x="2175" y="2206"/>
                    <a:pt x="1694" y="1934"/>
                    <a:pt x="1214" y="1934"/>
                  </a:cubicBezTo>
                  <a:cubicBezTo>
                    <a:pt x="615" y="1934"/>
                    <a:pt x="16" y="2359"/>
                    <a:pt x="1" y="3133"/>
                  </a:cubicBezTo>
                  <a:cubicBezTo>
                    <a:pt x="16" y="3907"/>
                    <a:pt x="615" y="4332"/>
                    <a:pt x="1214" y="4332"/>
                  </a:cubicBezTo>
                  <a:cubicBezTo>
                    <a:pt x="1694" y="4332"/>
                    <a:pt x="2175" y="4060"/>
                    <a:pt x="2360" y="3477"/>
                  </a:cubicBezTo>
                  <a:lnTo>
                    <a:pt x="5026" y="3477"/>
                  </a:lnTo>
                  <a:cubicBezTo>
                    <a:pt x="5215" y="3477"/>
                    <a:pt x="5370" y="3324"/>
                    <a:pt x="5370" y="3133"/>
                  </a:cubicBezTo>
                  <a:lnTo>
                    <a:pt x="5370" y="344"/>
                  </a:lnTo>
                  <a:cubicBezTo>
                    <a:pt x="5370" y="155"/>
                    <a:pt x="5215" y="0"/>
                    <a:pt x="5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21"/>
            <p:cNvSpPr/>
            <p:nvPr/>
          </p:nvSpPr>
          <p:spPr>
            <a:xfrm>
              <a:off x="2948817" y="1661871"/>
              <a:ext cx="56232" cy="15782"/>
            </a:xfrm>
            <a:custGeom>
              <a:rect b="b" l="l" r="r" t="t"/>
              <a:pathLst>
                <a:path extrusionOk="0" h="689" w="2455">
                  <a:moveTo>
                    <a:pt x="347" y="0"/>
                  </a:moveTo>
                  <a:cubicBezTo>
                    <a:pt x="156" y="0"/>
                    <a:pt x="1" y="153"/>
                    <a:pt x="1" y="344"/>
                  </a:cubicBezTo>
                  <a:cubicBezTo>
                    <a:pt x="1" y="533"/>
                    <a:pt x="156" y="688"/>
                    <a:pt x="347" y="688"/>
                  </a:cubicBezTo>
                  <a:lnTo>
                    <a:pt x="1998" y="688"/>
                  </a:lnTo>
                  <a:cubicBezTo>
                    <a:pt x="2454" y="671"/>
                    <a:pt x="2454" y="15"/>
                    <a:pt x="1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21"/>
            <p:cNvSpPr/>
            <p:nvPr/>
          </p:nvSpPr>
          <p:spPr>
            <a:xfrm>
              <a:off x="2948817" y="1693389"/>
              <a:ext cx="56232" cy="15782"/>
            </a:xfrm>
            <a:custGeom>
              <a:rect b="b" l="l" r="r" t="t"/>
              <a:pathLst>
                <a:path extrusionOk="0" h="689" w="2455">
                  <a:moveTo>
                    <a:pt x="347" y="0"/>
                  </a:moveTo>
                  <a:cubicBezTo>
                    <a:pt x="156" y="0"/>
                    <a:pt x="1" y="155"/>
                    <a:pt x="1" y="344"/>
                  </a:cubicBezTo>
                  <a:cubicBezTo>
                    <a:pt x="1" y="535"/>
                    <a:pt x="156" y="688"/>
                    <a:pt x="347" y="688"/>
                  </a:cubicBezTo>
                  <a:lnTo>
                    <a:pt x="1998" y="688"/>
                  </a:lnTo>
                  <a:cubicBezTo>
                    <a:pt x="2454" y="673"/>
                    <a:pt x="2454" y="17"/>
                    <a:pt x="1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21"/>
            <p:cNvSpPr/>
            <p:nvPr/>
          </p:nvSpPr>
          <p:spPr>
            <a:xfrm>
              <a:off x="2948633" y="1724952"/>
              <a:ext cx="56415" cy="15782"/>
            </a:xfrm>
            <a:custGeom>
              <a:rect b="b" l="l" r="r" t="t"/>
              <a:pathLst>
                <a:path extrusionOk="0" h="689" w="2463">
                  <a:moveTo>
                    <a:pt x="343" y="0"/>
                  </a:moveTo>
                  <a:cubicBezTo>
                    <a:pt x="153" y="0"/>
                    <a:pt x="0" y="155"/>
                    <a:pt x="0" y="344"/>
                  </a:cubicBezTo>
                  <a:cubicBezTo>
                    <a:pt x="0" y="535"/>
                    <a:pt x="155" y="688"/>
                    <a:pt x="347" y="688"/>
                  </a:cubicBezTo>
                  <a:cubicBezTo>
                    <a:pt x="350" y="688"/>
                    <a:pt x="352" y="688"/>
                    <a:pt x="355" y="688"/>
                  </a:cubicBezTo>
                  <a:lnTo>
                    <a:pt x="2006" y="688"/>
                  </a:lnTo>
                  <a:cubicBezTo>
                    <a:pt x="2462" y="671"/>
                    <a:pt x="2462" y="15"/>
                    <a:pt x="2006" y="0"/>
                  </a:cubicBezTo>
                  <a:lnTo>
                    <a:pt x="355" y="0"/>
                  </a:lnTo>
                  <a:cubicBezTo>
                    <a:pt x="351" y="0"/>
                    <a:pt x="347" y="0"/>
                    <a:pt x="3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21"/>
            <p:cNvSpPr/>
            <p:nvPr/>
          </p:nvSpPr>
          <p:spPr>
            <a:xfrm>
              <a:off x="2948633" y="1756469"/>
              <a:ext cx="56415" cy="15782"/>
            </a:xfrm>
            <a:custGeom>
              <a:rect b="b" l="l" r="r" t="t"/>
              <a:pathLst>
                <a:path extrusionOk="0" h="689" w="2463">
                  <a:moveTo>
                    <a:pt x="343" y="0"/>
                  </a:moveTo>
                  <a:cubicBezTo>
                    <a:pt x="153" y="0"/>
                    <a:pt x="0" y="155"/>
                    <a:pt x="0" y="344"/>
                  </a:cubicBezTo>
                  <a:cubicBezTo>
                    <a:pt x="0" y="534"/>
                    <a:pt x="153" y="689"/>
                    <a:pt x="343" y="689"/>
                  </a:cubicBezTo>
                  <a:cubicBezTo>
                    <a:pt x="347" y="689"/>
                    <a:pt x="351" y="689"/>
                    <a:pt x="355" y="688"/>
                  </a:cubicBezTo>
                  <a:lnTo>
                    <a:pt x="2006" y="688"/>
                  </a:lnTo>
                  <a:cubicBezTo>
                    <a:pt x="2462" y="671"/>
                    <a:pt x="2462" y="18"/>
                    <a:pt x="2006" y="0"/>
                  </a:cubicBezTo>
                  <a:lnTo>
                    <a:pt x="355" y="0"/>
                  </a:lnTo>
                  <a:cubicBezTo>
                    <a:pt x="351" y="0"/>
                    <a:pt x="347" y="0"/>
                    <a:pt x="3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21"/>
            <p:cNvSpPr/>
            <p:nvPr/>
          </p:nvSpPr>
          <p:spPr>
            <a:xfrm>
              <a:off x="2711452" y="1554607"/>
              <a:ext cx="105752" cy="123046"/>
            </a:xfrm>
            <a:custGeom>
              <a:rect b="b" l="l" r="r" t="t"/>
              <a:pathLst>
                <a:path extrusionOk="0" h="5372" w="4617">
                  <a:moveTo>
                    <a:pt x="1658" y="690"/>
                  </a:moveTo>
                  <a:cubicBezTo>
                    <a:pt x="1942" y="690"/>
                    <a:pt x="2172" y="920"/>
                    <a:pt x="2174" y="1206"/>
                  </a:cubicBezTo>
                  <a:cubicBezTo>
                    <a:pt x="2160" y="1548"/>
                    <a:pt x="1908" y="1719"/>
                    <a:pt x="1656" y="1719"/>
                  </a:cubicBezTo>
                  <a:cubicBezTo>
                    <a:pt x="1404" y="1719"/>
                    <a:pt x="1153" y="1548"/>
                    <a:pt x="1140" y="1206"/>
                  </a:cubicBezTo>
                  <a:cubicBezTo>
                    <a:pt x="1140" y="920"/>
                    <a:pt x="1372" y="690"/>
                    <a:pt x="1658" y="690"/>
                  </a:cubicBezTo>
                  <a:close/>
                  <a:moveTo>
                    <a:pt x="1656" y="0"/>
                  </a:moveTo>
                  <a:cubicBezTo>
                    <a:pt x="263" y="30"/>
                    <a:pt x="0" y="1946"/>
                    <a:pt x="1312" y="2361"/>
                  </a:cubicBezTo>
                  <a:lnTo>
                    <a:pt x="1312" y="5027"/>
                  </a:lnTo>
                  <a:cubicBezTo>
                    <a:pt x="1312" y="5216"/>
                    <a:pt x="1467" y="5371"/>
                    <a:pt x="1658" y="5371"/>
                  </a:cubicBezTo>
                  <a:lnTo>
                    <a:pt x="4273" y="5371"/>
                  </a:lnTo>
                  <a:cubicBezTo>
                    <a:pt x="4464" y="5371"/>
                    <a:pt x="4617" y="5216"/>
                    <a:pt x="4617" y="5027"/>
                  </a:cubicBezTo>
                  <a:cubicBezTo>
                    <a:pt x="4617" y="4836"/>
                    <a:pt x="4464" y="4683"/>
                    <a:pt x="4273" y="4683"/>
                  </a:cubicBezTo>
                  <a:lnTo>
                    <a:pt x="2002" y="4683"/>
                  </a:lnTo>
                  <a:lnTo>
                    <a:pt x="2002" y="2361"/>
                  </a:lnTo>
                  <a:cubicBezTo>
                    <a:pt x="3314" y="1944"/>
                    <a:pt x="3049" y="30"/>
                    <a:pt x="16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21"/>
            <p:cNvSpPr/>
            <p:nvPr/>
          </p:nvSpPr>
          <p:spPr>
            <a:xfrm>
              <a:off x="2923621" y="1780107"/>
              <a:ext cx="123023" cy="99247"/>
            </a:xfrm>
            <a:custGeom>
              <a:rect b="b" l="l" r="r" t="t"/>
              <a:pathLst>
                <a:path extrusionOk="0" h="4333" w="5371">
                  <a:moveTo>
                    <a:pt x="4167" y="2619"/>
                  </a:moveTo>
                  <a:cubicBezTo>
                    <a:pt x="4419" y="2619"/>
                    <a:pt x="4670" y="2790"/>
                    <a:pt x="4683" y="3133"/>
                  </a:cubicBezTo>
                  <a:cubicBezTo>
                    <a:pt x="4683" y="3417"/>
                    <a:pt x="4451" y="3649"/>
                    <a:pt x="4167" y="3649"/>
                  </a:cubicBezTo>
                  <a:cubicBezTo>
                    <a:pt x="3881" y="3649"/>
                    <a:pt x="3651" y="3417"/>
                    <a:pt x="3649" y="3133"/>
                  </a:cubicBezTo>
                  <a:cubicBezTo>
                    <a:pt x="3663" y="2790"/>
                    <a:pt x="3915" y="2619"/>
                    <a:pt x="4167" y="2619"/>
                  </a:cubicBezTo>
                  <a:close/>
                  <a:moveTo>
                    <a:pt x="344" y="0"/>
                  </a:moveTo>
                  <a:cubicBezTo>
                    <a:pt x="155" y="0"/>
                    <a:pt x="0" y="155"/>
                    <a:pt x="0" y="344"/>
                  </a:cubicBezTo>
                  <a:lnTo>
                    <a:pt x="0" y="3133"/>
                  </a:lnTo>
                  <a:cubicBezTo>
                    <a:pt x="0" y="3324"/>
                    <a:pt x="155" y="3477"/>
                    <a:pt x="344" y="3477"/>
                  </a:cubicBezTo>
                  <a:lnTo>
                    <a:pt x="3010" y="3477"/>
                  </a:lnTo>
                  <a:cubicBezTo>
                    <a:pt x="3196" y="4060"/>
                    <a:pt x="3677" y="4332"/>
                    <a:pt x="4156" y="4332"/>
                  </a:cubicBezTo>
                  <a:cubicBezTo>
                    <a:pt x="4756" y="4332"/>
                    <a:pt x="5354" y="3907"/>
                    <a:pt x="5371" y="3133"/>
                  </a:cubicBezTo>
                  <a:cubicBezTo>
                    <a:pt x="5369" y="2469"/>
                    <a:pt x="4831" y="1929"/>
                    <a:pt x="4167" y="1929"/>
                  </a:cubicBezTo>
                  <a:cubicBezTo>
                    <a:pt x="3634" y="1929"/>
                    <a:pt x="3163" y="2277"/>
                    <a:pt x="3010" y="2789"/>
                  </a:cubicBezTo>
                  <a:lnTo>
                    <a:pt x="688" y="2789"/>
                  </a:lnTo>
                  <a:lnTo>
                    <a:pt x="688" y="344"/>
                  </a:lnTo>
                  <a:cubicBezTo>
                    <a:pt x="688" y="155"/>
                    <a:pt x="533" y="0"/>
                    <a:pt x="3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21"/>
            <p:cNvSpPr/>
            <p:nvPr/>
          </p:nvSpPr>
          <p:spPr>
            <a:xfrm>
              <a:off x="2805363" y="1638211"/>
              <a:ext cx="157678" cy="157724"/>
            </a:xfrm>
            <a:custGeom>
              <a:rect b="b" l="l" r="r" t="t"/>
              <a:pathLst>
                <a:path extrusionOk="0" h="6886" w="6884">
                  <a:moveTo>
                    <a:pt x="689" y="1"/>
                  </a:moveTo>
                  <a:lnTo>
                    <a:pt x="6195" y="1"/>
                  </a:lnTo>
                  <a:cubicBezTo>
                    <a:pt x="6576" y="1"/>
                    <a:pt x="6883" y="308"/>
                    <a:pt x="6883" y="689"/>
                  </a:cubicBezTo>
                  <a:lnTo>
                    <a:pt x="6883" y="6195"/>
                  </a:lnTo>
                  <a:cubicBezTo>
                    <a:pt x="6883" y="6576"/>
                    <a:pt x="6576" y="6883"/>
                    <a:pt x="6195" y="6886"/>
                  </a:cubicBezTo>
                  <a:lnTo>
                    <a:pt x="689" y="6886"/>
                  </a:lnTo>
                  <a:cubicBezTo>
                    <a:pt x="308" y="6883"/>
                    <a:pt x="1" y="6576"/>
                    <a:pt x="1" y="6198"/>
                  </a:cubicBezTo>
                  <a:lnTo>
                    <a:pt x="1" y="689"/>
                  </a:lnTo>
                  <a:cubicBezTo>
                    <a:pt x="1" y="308"/>
                    <a:pt x="308" y="1"/>
                    <a:pt x="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21"/>
            <p:cNvSpPr/>
            <p:nvPr/>
          </p:nvSpPr>
          <p:spPr>
            <a:xfrm>
              <a:off x="2829001" y="1661803"/>
              <a:ext cx="110402" cy="110448"/>
            </a:xfrm>
            <a:custGeom>
              <a:rect b="b" l="l" r="r" t="t"/>
              <a:pathLst>
                <a:path extrusionOk="0" h="4822" w="4820">
                  <a:moveTo>
                    <a:pt x="4131" y="691"/>
                  </a:moveTo>
                  <a:lnTo>
                    <a:pt x="4131" y="2957"/>
                  </a:lnTo>
                  <a:lnTo>
                    <a:pt x="2957" y="4133"/>
                  </a:lnTo>
                  <a:lnTo>
                    <a:pt x="689" y="4133"/>
                  </a:lnTo>
                  <a:lnTo>
                    <a:pt x="689" y="691"/>
                  </a:lnTo>
                  <a:close/>
                  <a:moveTo>
                    <a:pt x="345" y="1"/>
                  </a:moveTo>
                  <a:cubicBezTo>
                    <a:pt x="155" y="1"/>
                    <a:pt x="1" y="156"/>
                    <a:pt x="1" y="347"/>
                  </a:cubicBezTo>
                  <a:lnTo>
                    <a:pt x="1" y="4477"/>
                  </a:lnTo>
                  <a:cubicBezTo>
                    <a:pt x="1" y="4667"/>
                    <a:pt x="155" y="4821"/>
                    <a:pt x="345" y="4821"/>
                  </a:cubicBezTo>
                  <a:lnTo>
                    <a:pt x="3099" y="4821"/>
                  </a:lnTo>
                  <a:cubicBezTo>
                    <a:pt x="3189" y="4821"/>
                    <a:pt x="3277" y="4785"/>
                    <a:pt x="3342" y="4720"/>
                  </a:cubicBezTo>
                  <a:lnTo>
                    <a:pt x="4718" y="3344"/>
                  </a:lnTo>
                  <a:cubicBezTo>
                    <a:pt x="4783" y="3280"/>
                    <a:pt x="4819" y="3192"/>
                    <a:pt x="4819" y="3101"/>
                  </a:cubicBezTo>
                  <a:lnTo>
                    <a:pt x="4819" y="347"/>
                  </a:lnTo>
                  <a:cubicBezTo>
                    <a:pt x="4819" y="156"/>
                    <a:pt x="4666" y="1"/>
                    <a:pt x="4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9" name="Google Shape;729;p21"/>
          <p:cNvGrpSpPr/>
          <p:nvPr/>
        </p:nvGrpSpPr>
        <p:grpSpPr>
          <a:xfrm>
            <a:off x="7193758" y="2324751"/>
            <a:ext cx="466193" cy="382451"/>
            <a:chOff x="7460277" y="2834997"/>
            <a:chExt cx="403701" cy="331183"/>
          </a:xfrm>
        </p:grpSpPr>
        <p:sp>
          <p:nvSpPr>
            <p:cNvPr id="730" name="Google Shape;730;p21"/>
            <p:cNvSpPr/>
            <p:nvPr/>
          </p:nvSpPr>
          <p:spPr>
            <a:xfrm>
              <a:off x="7515478" y="2874439"/>
              <a:ext cx="293299" cy="212925"/>
            </a:xfrm>
            <a:custGeom>
              <a:rect b="b" l="l" r="r" t="t"/>
              <a:pathLst>
                <a:path extrusionOk="0" h="9296" w="12805">
                  <a:moveTo>
                    <a:pt x="0" y="1"/>
                  </a:moveTo>
                  <a:lnTo>
                    <a:pt x="12804" y="1"/>
                  </a:lnTo>
                  <a:lnTo>
                    <a:pt x="12804" y="9296"/>
                  </a:lnTo>
                  <a:lnTo>
                    <a:pt x="0" y="929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21"/>
            <p:cNvSpPr/>
            <p:nvPr/>
          </p:nvSpPr>
          <p:spPr>
            <a:xfrm>
              <a:off x="7460277" y="2834997"/>
              <a:ext cx="403701" cy="331183"/>
            </a:xfrm>
            <a:custGeom>
              <a:rect b="b" l="l" r="r" t="t"/>
              <a:pathLst>
                <a:path extrusionOk="0" h="14459" w="17625">
                  <a:moveTo>
                    <a:pt x="15902" y="689"/>
                  </a:moveTo>
                  <a:cubicBezTo>
                    <a:pt x="16094" y="689"/>
                    <a:pt x="16246" y="844"/>
                    <a:pt x="16249" y="1033"/>
                  </a:cubicBezTo>
                  <a:lnTo>
                    <a:pt x="16249" y="10674"/>
                  </a:lnTo>
                  <a:lnTo>
                    <a:pt x="1376" y="10674"/>
                  </a:lnTo>
                  <a:lnTo>
                    <a:pt x="1376" y="1033"/>
                  </a:lnTo>
                  <a:cubicBezTo>
                    <a:pt x="1376" y="844"/>
                    <a:pt x="1531" y="689"/>
                    <a:pt x="1720" y="689"/>
                  </a:cubicBezTo>
                  <a:close/>
                  <a:moveTo>
                    <a:pt x="16249" y="11360"/>
                  </a:moveTo>
                  <a:lnTo>
                    <a:pt x="16249" y="12048"/>
                  </a:lnTo>
                  <a:lnTo>
                    <a:pt x="10880" y="12048"/>
                  </a:lnTo>
                  <a:cubicBezTo>
                    <a:pt x="10688" y="12048"/>
                    <a:pt x="10534" y="12203"/>
                    <a:pt x="10534" y="12392"/>
                  </a:cubicBezTo>
                  <a:lnTo>
                    <a:pt x="7091" y="12392"/>
                  </a:lnTo>
                  <a:cubicBezTo>
                    <a:pt x="7091" y="12203"/>
                    <a:pt x="6939" y="12048"/>
                    <a:pt x="6747" y="12048"/>
                  </a:cubicBezTo>
                  <a:lnTo>
                    <a:pt x="1378" y="12048"/>
                  </a:lnTo>
                  <a:lnTo>
                    <a:pt x="1376" y="11360"/>
                  </a:lnTo>
                  <a:close/>
                  <a:moveTo>
                    <a:pt x="16934" y="12736"/>
                  </a:moveTo>
                  <a:lnTo>
                    <a:pt x="16937" y="13424"/>
                  </a:lnTo>
                  <a:cubicBezTo>
                    <a:pt x="16937" y="13615"/>
                    <a:pt x="16782" y="13768"/>
                    <a:pt x="16593" y="13768"/>
                  </a:cubicBezTo>
                  <a:lnTo>
                    <a:pt x="1032" y="13768"/>
                  </a:lnTo>
                  <a:cubicBezTo>
                    <a:pt x="843" y="13768"/>
                    <a:pt x="688" y="13615"/>
                    <a:pt x="688" y="13424"/>
                  </a:cubicBezTo>
                  <a:lnTo>
                    <a:pt x="688" y="12736"/>
                  </a:lnTo>
                  <a:lnTo>
                    <a:pt x="6493" y="12736"/>
                  </a:lnTo>
                  <a:cubicBezTo>
                    <a:pt x="6616" y="12949"/>
                    <a:pt x="6844" y="13080"/>
                    <a:pt x="7089" y="13080"/>
                  </a:cubicBezTo>
                  <a:lnTo>
                    <a:pt x="10531" y="13080"/>
                  </a:lnTo>
                  <a:cubicBezTo>
                    <a:pt x="10779" y="13080"/>
                    <a:pt x="11004" y="12949"/>
                    <a:pt x="11129" y="12736"/>
                  </a:cubicBezTo>
                  <a:close/>
                  <a:moveTo>
                    <a:pt x="1720" y="1"/>
                  </a:moveTo>
                  <a:cubicBezTo>
                    <a:pt x="1150" y="1"/>
                    <a:pt x="688" y="463"/>
                    <a:pt x="688" y="1033"/>
                  </a:cubicBezTo>
                  <a:lnTo>
                    <a:pt x="688" y="12048"/>
                  </a:lnTo>
                  <a:lnTo>
                    <a:pt x="344" y="12048"/>
                  </a:lnTo>
                  <a:cubicBezTo>
                    <a:pt x="155" y="12048"/>
                    <a:pt x="0" y="12203"/>
                    <a:pt x="0" y="12394"/>
                  </a:cubicBezTo>
                  <a:lnTo>
                    <a:pt x="0" y="13426"/>
                  </a:lnTo>
                  <a:cubicBezTo>
                    <a:pt x="0" y="13996"/>
                    <a:pt x="462" y="14458"/>
                    <a:pt x="1032" y="14458"/>
                  </a:cubicBezTo>
                  <a:lnTo>
                    <a:pt x="16593" y="14458"/>
                  </a:lnTo>
                  <a:cubicBezTo>
                    <a:pt x="17162" y="14458"/>
                    <a:pt x="17625" y="13996"/>
                    <a:pt x="17625" y="13426"/>
                  </a:cubicBezTo>
                  <a:lnTo>
                    <a:pt x="17625" y="12394"/>
                  </a:lnTo>
                  <a:cubicBezTo>
                    <a:pt x="17625" y="12203"/>
                    <a:pt x="17470" y="12048"/>
                    <a:pt x="17281" y="12048"/>
                  </a:cubicBezTo>
                  <a:lnTo>
                    <a:pt x="16937" y="12048"/>
                  </a:lnTo>
                  <a:lnTo>
                    <a:pt x="16937" y="1033"/>
                  </a:lnTo>
                  <a:cubicBezTo>
                    <a:pt x="16934" y="463"/>
                    <a:pt x="16472" y="1"/>
                    <a:pt x="159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21"/>
            <p:cNvSpPr/>
            <p:nvPr/>
          </p:nvSpPr>
          <p:spPr>
            <a:xfrm>
              <a:off x="7536482" y="2898077"/>
              <a:ext cx="108501" cy="34312"/>
            </a:xfrm>
            <a:custGeom>
              <a:rect b="b" l="l" r="r" t="t"/>
              <a:pathLst>
                <a:path extrusionOk="0" h="1498" w="4737">
                  <a:moveTo>
                    <a:pt x="2407" y="0"/>
                  </a:moveTo>
                  <a:cubicBezTo>
                    <a:pt x="1615" y="0"/>
                    <a:pt x="822" y="303"/>
                    <a:pt x="217" y="908"/>
                  </a:cubicBezTo>
                  <a:cubicBezTo>
                    <a:pt x="1" y="1118"/>
                    <a:pt x="159" y="1495"/>
                    <a:pt x="454" y="1495"/>
                  </a:cubicBezTo>
                  <a:cubicBezTo>
                    <a:pt x="456" y="1495"/>
                    <a:pt x="458" y="1495"/>
                    <a:pt x="459" y="1495"/>
                  </a:cubicBezTo>
                  <a:cubicBezTo>
                    <a:pt x="550" y="1495"/>
                    <a:pt x="638" y="1459"/>
                    <a:pt x="702" y="1394"/>
                  </a:cubicBezTo>
                  <a:cubicBezTo>
                    <a:pt x="1151" y="927"/>
                    <a:pt x="1779" y="693"/>
                    <a:pt x="2406" y="693"/>
                  </a:cubicBezTo>
                  <a:cubicBezTo>
                    <a:pt x="3034" y="693"/>
                    <a:pt x="3662" y="927"/>
                    <a:pt x="4110" y="1394"/>
                  </a:cubicBezTo>
                  <a:cubicBezTo>
                    <a:pt x="4177" y="1463"/>
                    <a:pt x="4266" y="1498"/>
                    <a:pt x="4356" y="1498"/>
                  </a:cubicBezTo>
                  <a:cubicBezTo>
                    <a:pt x="4444" y="1498"/>
                    <a:pt x="4533" y="1464"/>
                    <a:pt x="4601" y="1396"/>
                  </a:cubicBezTo>
                  <a:cubicBezTo>
                    <a:pt x="4736" y="1261"/>
                    <a:pt x="4734" y="1042"/>
                    <a:pt x="4598" y="908"/>
                  </a:cubicBezTo>
                  <a:cubicBezTo>
                    <a:pt x="3993" y="303"/>
                    <a:pt x="3200" y="0"/>
                    <a:pt x="2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21"/>
            <p:cNvSpPr/>
            <p:nvPr/>
          </p:nvSpPr>
          <p:spPr>
            <a:xfrm>
              <a:off x="7558265" y="2929686"/>
              <a:ext cx="66699" cy="25012"/>
            </a:xfrm>
            <a:custGeom>
              <a:rect b="b" l="l" r="r" t="t"/>
              <a:pathLst>
                <a:path extrusionOk="0" h="1092" w="2912">
                  <a:moveTo>
                    <a:pt x="1456" y="1"/>
                  </a:moveTo>
                  <a:cubicBezTo>
                    <a:pt x="1008" y="1"/>
                    <a:pt x="560" y="168"/>
                    <a:pt x="240" y="502"/>
                  </a:cubicBezTo>
                  <a:cubicBezTo>
                    <a:pt x="0" y="758"/>
                    <a:pt x="218" y="1091"/>
                    <a:pt x="483" y="1091"/>
                  </a:cubicBezTo>
                  <a:cubicBezTo>
                    <a:pt x="563" y="1091"/>
                    <a:pt x="648" y="1061"/>
                    <a:pt x="725" y="988"/>
                  </a:cubicBezTo>
                  <a:cubicBezTo>
                    <a:pt x="918" y="788"/>
                    <a:pt x="1187" y="688"/>
                    <a:pt x="1455" y="688"/>
                  </a:cubicBezTo>
                  <a:cubicBezTo>
                    <a:pt x="1724" y="688"/>
                    <a:pt x="1993" y="788"/>
                    <a:pt x="2185" y="988"/>
                  </a:cubicBezTo>
                  <a:cubicBezTo>
                    <a:pt x="2263" y="1061"/>
                    <a:pt x="2347" y="1091"/>
                    <a:pt x="2428" y="1091"/>
                  </a:cubicBezTo>
                  <a:cubicBezTo>
                    <a:pt x="2693" y="1091"/>
                    <a:pt x="2911" y="758"/>
                    <a:pt x="2673" y="502"/>
                  </a:cubicBezTo>
                  <a:cubicBezTo>
                    <a:pt x="2353" y="168"/>
                    <a:pt x="1905" y="1"/>
                    <a:pt x="1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21"/>
            <p:cNvSpPr/>
            <p:nvPr/>
          </p:nvSpPr>
          <p:spPr>
            <a:xfrm>
              <a:off x="7583689" y="2961180"/>
              <a:ext cx="15827" cy="15736"/>
            </a:xfrm>
            <a:custGeom>
              <a:rect b="b" l="l" r="r" t="t"/>
              <a:pathLst>
                <a:path extrusionOk="0" h="687" w="691">
                  <a:moveTo>
                    <a:pt x="346" y="0"/>
                  </a:moveTo>
                  <a:cubicBezTo>
                    <a:pt x="155" y="0"/>
                    <a:pt x="0" y="153"/>
                    <a:pt x="2" y="344"/>
                  </a:cubicBezTo>
                  <a:cubicBezTo>
                    <a:pt x="10" y="572"/>
                    <a:pt x="178" y="686"/>
                    <a:pt x="346" y="686"/>
                  </a:cubicBezTo>
                  <a:cubicBezTo>
                    <a:pt x="514" y="686"/>
                    <a:pt x="682" y="572"/>
                    <a:pt x="691" y="344"/>
                  </a:cubicBezTo>
                  <a:cubicBezTo>
                    <a:pt x="691" y="153"/>
                    <a:pt x="536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21"/>
            <p:cNvSpPr/>
            <p:nvPr/>
          </p:nvSpPr>
          <p:spPr>
            <a:xfrm>
              <a:off x="7539116" y="3013587"/>
              <a:ext cx="48673" cy="50093"/>
            </a:xfrm>
            <a:custGeom>
              <a:rect b="b" l="l" r="r" t="t"/>
              <a:pathLst>
                <a:path extrusionOk="0" h="2187" w="2125">
                  <a:moveTo>
                    <a:pt x="1437" y="688"/>
                  </a:moveTo>
                  <a:lnTo>
                    <a:pt x="1437" y="1496"/>
                  </a:lnTo>
                  <a:lnTo>
                    <a:pt x="689" y="1496"/>
                  </a:lnTo>
                  <a:lnTo>
                    <a:pt x="689" y="688"/>
                  </a:lnTo>
                  <a:close/>
                  <a:moveTo>
                    <a:pt x="344" y="0"/>
                  </a:moveTo>
                  <a:cubicBezTo>
                    <a:pt x="155" y="0"/>
                    <a:pt x="0" y="155"/>
                    <a:pt x="0" y="344"/>
                  </a:cubicBezTo>
                  <a:lnTo>
                    <a:pt x="0" y="1843"/>
                  </a:lnTo>
                  <a:cubicBezTo>
                    <a:pt x="0" y="2032"/>
                    <a:pt x="155" y="2187"/>
                    <a:pt x="344" y="2187"/>
                  </a:cubicBezTo>
                  <a:lnTo>
                    <a:pt x="1781" y="2187"/>
                  </a:lnTo>
                  <a:cubicBezTo>
                    <a:pt x="1970" y="2187"/>
                    <a:pt x="2125" y="2032"/>
                    <a:pt x="2125" y="1843"/>
                  </a:cubicBezTo>
                  <a:lnTo>
                    <a:pt x="2125" y="344"/>
                  </a:lnTo>
                  <a:cubicBezTo>
                    <a:pt x="2125" y="155"/>
                    <a:pt x="1970" y="0"/>
                    <a:pt x="1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21"/>
            <p:cNvSpPr/>
            <p:nvPr/>
          </p:nvSpPr>
          <p:spPr>
            <a:xfrm>
              <a:off x="7604922" y="2993087"/>
              <a:ext cx="48673" cy="70593"/>
            </a:xfrm>
            <a:custGeom>
              <a:rect b="b" l="l" r="r" t="t"/>
              <a:pathLst>
                <a:path extrusionOk="0" h="3082" w="2125">
                  <a:moveTo>
                    <a:pt x="1434" y="689"/>
                  </a:moveTo>
                  <a:lnTo>
                    <a:pt x="1434" y="2394"/>
                  </a:lnTo>
                  <a:lnTo>
                    <a:pt x="688" y="2394"/>
                  </a:lnTo>
                  <a:lnTo>
                    <a:pt x="688" y="689"/>
                  </a:lnTo>
                  <a:close/>
                  <a:moveTo>
                    <a:pt x="344" y="1"/>
                  </a:moveTo>
                  <a:cubicBezTo>
                    <a:pt x="153" y="1"/>
                    <a:pt x="0" y="155"/>
                    <a:pt x="0" y="345"/>
                  </a:cubicBezTo>
                  <a:lnTo>
                    <a:pt x="0" y="2738"/>
                  </a:lnTo>
                  <a:cubicBezTo>
                    <a:pt x="0" y="2927"/>
                    <a:pt x="153" y="3082"/>
                    <a:pt x="344" y="3082"/>
                  </a:cubicBezTo>
                  <a:lnTo>
                    <a:pt x="1780" y="3082"/>
                  </a:lnTo>
                  <a:cubicBezTo>
                    <a:pt x="1970" y="3082"/>
                    <a:pt x="2124" y="2927"/>
                    <a:pt x="2124" y="2738"/>
                  </a:cubicBezTo>
                  <a:lnTo>
                    <a:pt x="2124" y="345"/>
                  </a:lnTo>
                  <a:cubicBezTo>
                    <a:pt x="2124" y="155"/>
                    <a:pt x="1970" y="1"/>
                    <a:pt x="1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21"/>
            <p:cNvSpPr/>
            <p:nvPr/>
          </p:nvSpPr>
          <p:spPr>
            <a:xfrm>
              <a:off x="7670660" y="2942994"/>
              <a:ext cx="48673" cy="120686"/>
            </a:xfrm>
            <a:custGeom>
              <a:rect b="b" l="l" r="r" t="t"/>
              <a:pathLst>
                <a:path extrusionOk="0" h="5269" w="2125">
                  <a:moveTo>
                    <a:pt x="1437" y="691"/>
                  </a:moveTo>
                  <a:lnTo>
                    <a:pt x="1437" y="4581"/>
                  </a:lnTo>
                  <a:lnTo>
                    <a:pt x="688" y="4581"/>
                  </a:lnTo>
                  <a:lnTo>
                    <a:pt x="688" y="691"/>
                  </a:lnTo>
                  <a:close/>
                  <a:moveTo>
                    <a:pt x="344" y="1"/>
                  </a:moveTo>
                  <a:cubicBezTo>
                    <a:pt x="155" y="1"/>
                    <a:pt x="0" y="156"/>
                    <a:pt x="0" y="345"/>
                  </a:cubicBezTo>
                  <a:lnTo>
                    <a:pt x="0" y="4925"/>
                  </a:lnTo>
                  <a:cubicBezTo>
                    <a:pt x="0" y="5114"/>
                    <a:pt x="155" y="5269"/>
                    <a:pt x="344" y="5269"/>
                  </a:cubicBezTo>
                  <a:lnTo>
                    <a:pt x="1781" y="5269"/>
                  </a:lnTo>
                  <a:cubicBezTo>
                    <a:pt x="1970" y="5269"/>
                    <a:pt x="2125" y="5114"/>
                    <a:pt x="2125" y="4925"/>
                  </a:cubicBezTo>
                  <a:lnTo>
                    <a:pt x="2125" y="345"/>
                  </a:lnTo>
                  <a:cubicBezTo>
                    <a:pt x="2125" y="156"/>
                    <a:pt x="1970" y="1"/>
                    <a:pt x="1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21"/>
            <p:cNvSpPr/>
            <p:nvPr/>
          </p:nvSpPr>
          <p:spPr>
            <a:xfrm>
              <a:off x="7736443" y="2898100"/>
              <a:ext cx="48696" cy="165580"/>
            </a:xfrm>
            <a:custGeom>
              <a:rect b="b" l="l" r="r" t="t"/>
              <a:pathLst>
                <a:path extrusionOk="0" h="7229" w="2126">
                  <a:moveTo>
                    <a:pt x="1437" y="688"/>
                  </a:moveTo>
                  <a:lnTo>
                    <a:pt x="1437" y="6541"/>
                  </a:lnTo>
                  <a:lnTo>
                    <a:pt x="689" y="6541"/>
                  </a:lnTo>
                  <a:lnTo>
                    <a:pt x="689" y="688"/>
                  </a:lnTo>
                  <a:close/>
                  <a:moveTo>
                    <a:pt x="345" y="0"/>
                  </a:moveTo>
                  <a:cubicBezTo>
                    <a:pt x="156" y="0"/>
                    <a:pt x="1" y="155"/>
                    <a:pt x="1" y="344"/>
                  </a:cubicBezTo>
                  <a:lnTo>
                    <a:pt x="1" y="6885"/>
                  </a:lnTo>
                  <a:cubicBezTo>
                    <a:pt x="1" y="7074"/>
                    <a:pt x="156" y="7229"/>
                    <a:pt x="345" y="7229"/>
                  </a:cubicBezTo>
                  <a:lnTo>
                    <a:pt x="1781" y="7229"/>
                  </a:lnTo>
                  <a:cubicBezTo>
                    <a:pt x="1970" y="7229"/>
                    <a:pt x="2125" y="7074"/>
                    <a:pt x="2125" y="6885"/>
                  </a:cubicBezTo>
                  <a:lnTo>
                    <a:pt x="2125" y="344"/>
                  </a:lnTo>
                  <a:cubicBezTo>
                    <a:pt x="2125" y="155"/>
                    <a:pt x="1970" y="0"/>
                    <a:pt x="1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9" name="Google Shape;739;p21"/>
          <p:cNvGrpSpPr/>
          <p:nvPr/>
        </p:nvGrpSpPr>
        <p:grpSpPr>
          <a:xfrm>
            <a:off x="4347951" y="2282859"/>
            <a:ext cx="447995" cy="466193"/>
            <a:chOff x="7478395" y="4103636"/>
            <a:chExt cx="387942" cy="403701"/>
          </a:xfrm>
        </p:grpSpPr>
        <p:sp>
          <p:nvSpPr>
            <p:cNvPr id="740" name="Google Shape;740;p21"/>
            <p:cNvSpPr/>
            <p:nvPr/>
          </p:nvSpPr>
          <p:spPr>
            <a:xfrm>
              <a:off x="7478395" y="4193515"/>
              <a:ext cx="387942" cy="224011"/>
            </a:xfrm>
            <a:custGeom>
              <a:rect b="b" l="l" r="r" t="t"/>
              <a:pathLst>
                <a:path extrusionOk="0" h="9780" w="16937">
                  <a:moveTo>
                    <a:pt x="16937" y="4890"/>
                  </a:moveTo>
                  <a:lnTo>
                    <a:pt x="8468" y="0"/>
                  </a:lnTo>
                  <a:lnTo>
                    <a:pt x="0" y="4890"/>
                  </a:lnTo>
                  <a:lnTo>
                    <a:pt x="8468" y="97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21"/>
            <p:cNvSpPr/>
            <p:nvPr/>
          </p:nvSpPr>
          <p:spPr>
            <a:xfrm>
              <a:off x="7546217" y="4103636"/>
              <a:ext cx="252321" cy="403701"/>
            </a:xfrm>
            <a:custGeom>
              <a:rect b="b" l="l" r="r" t="t"/>
              <a:pathLst>
                <a:path extrusionOk="0" h="17625" w="11016">
                  <a:moveTo>
                    <a:pt x="9981" y="691"/>
                  </a:moveTo>
                  <a:cubicBezTo>
                    <a:pt x="10172" y="691"/>
                    <a:pt x="10325" y="843"/>
                    <a:pt x="10327" y="1035"/>
                  </a:cubicBezTo>
                  <a:lnTo>
                    <a:pt x="10327" y="1379"/>
                  </a:lnTo>
                  <a:lnTo>
                    <a:pt x="7573" y="1379"/>
                  </a:lnTo>
                  <a:cubicBezTo>
                    <a:pt x="7381" y="1379"/>
                    <a:pt x="7229" y="1534"/>
                    <a:pt x="7229" y="1723"/>
                  </a:cubicBezTo>
                  <a:cubicBezTo>
                    <a:pt x="7227" y="1914"/>
                    <a:pt x="7074" y="2067"/>
                    <a:pt x="6885" y="2067"/>
                  </a:cubicBezTo>
                  <a:lnTo>
                    <a:pt x="4130" y="2067"/>
                  </a:lnTo>
                  <a:cubicBezTo>
                    <a:pt x="3939" y="2067"/>
                    <a:pt x="3786" y="1914"/>
                    <a:pt x="3786" y="1723"/>
                  </a:cubicBezTo>
                  <a:cubicBezTo>
                    <a:pt x="3786" y="1534"/>
                    <a:pt x="3632" y="1379"/>
                    <a:pt x="3442" y="1379"/>
                  </a:cubicBezTo>
                  <a:lnTo>
                    <a:pt x="688" y="1379"/>
                  </a:lnTo>
                  <a:lnTo>
                    <a:pt x="688" y="1035"/>
                  </a:lnTo>
                  <a:cubicBezTo>
                    <a:pt x="688" y="843"/>
                    <a:pt x="841" y="691"/>
                    <a:pt x="1032" y="691"/>
                  </a:cubicBezTo>
                  <a:close/>
                  <a:moveTo>
                    <a:pt x="10327" y="2067"/>
                  </a:moveTo>
                  <a:lnTo>
                    <a:pt x="10327" y="15561"/>
                  </a:lnTo>
                  <a:lnTo>
                    <a:pt x="688" y="15561"/>
                  </a:lnTo>
                  <a:lnTo>
                    <a:pt x="688" y="2067"/>
                  </a:lnTo>
                  <a:lnTo>
                    <a:pt x="3156" y="2067"/>
                  </a:lnTo>
                  <a:cubicBezTo>
                    <a:pt x="3303" y="2480"/>
                    <a:pt x="3692" y="2755"/>
                    <a:pt x="4130" y="2755"/>
                  </a:cubicBezTo>
                  <a:lnTo>
                    <a:pt x="6885" y="2755"/>
                  </a:lnTo>
                  <a:cubicBezTo>
                    <a:pt x="7321" y="2755"/>
                    <a:pt x="7710" y="2480"/>
                    <a:pt x="7857" y="2067"/>
                  </a:cubicBezTo>
                  <a:close/>
                  <a:moveTo>
                    <a:pt x="10327" y="16249"/>
                  </a:moveTo>
                  <a:lnTo>
                    <a:pt x="10327" y="16593"/>
                  </a:lnTo>
                  <a:cubicBezTo>
                    <a:pt x="10325" y="16784"/>
                    <a:pt x="10172" y="16937"/>
                    <a:pt x="9981" y="16937"/>
                  </a:cubicBezTo>
                  <a:lnTo>
                    <a:pt x="1032" y="16937"/>
                  </a:lnTo>
                  <a:cubicBezTo>
                    <a:pt x="841" y="16937"/>
                    <a:pt x="688" y="16784"/>
                    <a:pt x="688" y="16593"/>
                  </a:cubicBezTo>
                  <a:lnTo>
                    <a:pt x="688" y="16249"/>
                  </a:lnTo>
                  <a:close/>
                  <a:moveTo>
                    <a:pt x="1032" y="1"/>
                  </a:moveTo>
                  <a:cubicBezTo>
                    <a:pt x="462" y="3"/>
                    <a:pt x="0" y="465"/>
                    <a:pt x="0" y="1035"/>
                  </a:cubicBezTo>
                  <a:lnTo>
                    <a:pt x="0" y="16593"/>
                  </a:lnTo>
                  <a:cubicBezTo>
                    <a:pt x="0" y="17163"/>
                    <a:pt x="462" y="17625"/>
                    <a:pt x="1032" y="17625"/>
                  </a:cubicBezTo>
                  <a:lnTo>
                    <a:pt x="9981" y="17625"/>
                  </a:lnTo>
                  <a:cubicBezTo>
                    <a:pt x="10551" y="17625"/>
                    <a:pt x="11013" y="17163"/>
                    <a:pt x="11015" y="16593"/>
                  </a:cubicBezTo>
                  <a:lnTo>
                    <a:pt x="11015" y="1035"/>
                  </a:lnTo>
                  <a:cubicBezTo>
                    <a:pt x="11013" y="465"/>
                    <a:pt x="10553" y="3"/>
                    <a:pt x="99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21"/>
            <p:cNvSpPr/>
            <p:nvPr/>
          </p:nvSpPr>
          <p:spPr>
            <a:xfrm>
              <a:off x="7613191" y="4229866"/>
              <a:ext cx="118304" cy="151242"/>
            </a:xfrm>
            <a:custGeom>
              <a:rect b="b" l="l" r="r" t="t"/>
              <a:pathLst>
                <a:path extrusionOk="0" h="6603" w="5165">
                  <a:moveTo>
                    <a:pt x="2583" y="688"/>
                  </a:moveTo>
                  <a:cubicBezTo>
                    <a:pt x="3627" y="688"/>
                    <a:pt x="4477" y="1535"/>
                    <a:pt x="4477" y="2583"/>
                  </a:cubicBezTo>
                  <a:cubicBezTo>
                    <a:pt x="4477" y="3565"/>
                    <a:pt x="3318" y="4905"/>
                    <a:pt x="2583" y="5739"/>
                  </a:cubicBezTo>
                  <a:cubicBezTo>
                    <a:pt x="1847" y="4907"/>
                    <a:pt x="690" y="3565"/>
                    <a:pt x="690" y="2583"/>
                  </a:cubicBezTo>
                  <a:cubicBezTo>
                    <a:pt x="690" y="1535"/>
                    <a:pt x="1538" y="688"/>
                    <a:pt x="2583" y="688"/>
                  </a:cubicBezTo>
                  <a:close/>
                  <a:moveTo>
                    <a:pt x="2583" y="0"/>
                  </a:moveTo>
                  <a:cubicBezTo>
                    <a:pt x="1159" y="2"/>
                    <a:pt x="2" y="1157"/>
                    <a:pt x="0" y="2580"/>
                  </a:cubicBezTo>
                  <a:cubicBezTo>
                    <a:pt x="17" y="3965"/>
                    <a:pt x="1421" y="5449"/>
                    <a:pt x="2325" y="6485"/>
                  </a:cubicBezTo>
                  <a:cubicBezTo>
                    <a:pt x="2393" y="6563"/>
                    <a:pt x="2488" y="6603"/>
                    <a:pt x="2584" y="6603"/>
                  </a:cubicBezTo>
                  <a:cubicBezTo>
                    <a:pt x="2679" y="6603"/>
                    <a:pt x="2774" y="6563"/>
                    <a:pt x="2843" y="6485"/>
                  </a:cubicBezTo>
                  <a:cubicBezTo>
                    <a:pt x="3744" y="5449"/>
                    <a:pt x="5148" y="3965"/>
                    <a:pt x="5165" y="2580"/>
                  </a:cubicBezTo>
                  <a:cubicBezTo>
                    <a:pt x="5163" y="1157"/>
                    <a:pt x="4008" y="2"/>
                    <a:pt x="25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21"/>
            <p:cNvSpPr/>
            <p:nvPr/>
          </p:nvSpPr>
          <p:spPr>
            <a:xfrm>
              <a:off x="7646724" y="4263398"/>
              <a:ext cx="51238" cy="51078"/>
            </a:xfrm>
            <a:custGeom>
              <a:rect b="b" l="l" r="r" t="t"/>
              <a:pathLst>
                <a:path extrusionOk="0" h="2230" w="2237">
                  <a:moveTo>
                    <a:pt x="1119" y="691"/>
                  </a:moveTo>
                  <a:cubicBezTo>
                    <a:pt x="1328" y="691"/>
                    <a:pt x="1538" y="834"/>
                    <a:pt x="1549" y="1119"/>
                  </a:cubicBezTo>
                  <a:cubicBezTo>
                    <a:pt x="1549" y="1355"/>
                    <a:pt x="1357" y="1549"/>
                    <a:pt x="1119" y="1549"/>
                  </a:cubicBezTo>
                  <a:cubicBezTo>
                    <a:pt x="882" y="1549"/>
                    <a:pt x="688" y="1355"/>
                    <a:pt x="688" y="1119"/>
                  </a:cubicBezTo>
                  <a:cubicBezTo>
                    <a:pt x="699" y="834"/>
                    <a:pt x="909" y="691"/>
                    <a:pt x="1119" y="691"/>
                  </a:cubicBezTo>
                  <a:close/>
                  <a:moveTo>
                    <a:pt x="1119" y="0"/>
                  </a:moveTo>
                  <a:cubicBezTo>
                    <a:pt x="501" y="0"/>
                    <a:pt x="0" y="501"/>
                    <a:pt x="0" y="1119"/>
                  </a:cubicBezTo>
                  <a:cubicBezTo>
                    <a:pt x="28" y="1859"/>
                    <a:pt x="573" y="2230"/>
                    <a:pt x="1119" y="2230"/>
                  </a:cubicBezTo>
                  <a:cubicBezTo>
                    <a:pt x="1664" y="2230"/>
                    <a:pt x="2209" y="1859"/>
                    <a:pt x="2237" y="1119"/>
                  </a:cubicBezTo>
                  <a:cubicBezTo>
                    <a:pt x="2237" y="501"/>
                    <a:pt x="1736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1"/>
          <p:cNvSpPr txBox="1"/>
          <p:nvPr>
            <p:ph type="title"/>
          </p:nvPr>
        </p:nvSpPr>
        <p:spPr>
          <a:xfrm>
            <a:off x="1261600" y="1272425"/>
            <a:ext cx="7700400" cy="132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/>
              <a:t>Demostración</a:t>
            </a:r>
            <a:endParaRPr/>
          </a:p>
        </p:txBody>
      </p:sp>
      <p:sp>
        <p:nvSpPr>
          <p:cNvPr id="749" name="Google Shape;749;p31"/>
          <p:cNvSpPr txBox="1"/>
          <p:nvPr>
            <p:ph idx="2"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12/05/2XXX</a:t>
            </a:r>
            <a:endParaRPr/>
          </a:p>
        </p:txBody>
      </p:sp>
      <p:sp>
        <p:nvSpPr>
          <p:cNvPr id="750" name="Google Shape;750;p31"/>
          <p:cNvSpPr/>
          <p:nvPr/>
        </p:nvSpPr>
        <p:spPr>
          <a:xfrm>
            <a:off x="942400" y="1869625"/>
            <a:ext cx="319200" cy="3189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Google Shape;751;p31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3"/>
          <p:cNvSpPr txBox="1"/>
          <p:nvPr>
            <p:ph idx="2" type="ctrTitle"/>
          </p:nvPr>
        </p:nvSpPr>
        <p:spPr>
          <a:xfrm>
            <a:off x="462525" y="595125"/>
            <a:ext cx="95847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Gracias por su atención</a:t>
            </a:r>
            <a:endParaRPr/>
          </a:p>
        </p:txBody>
      </p:sp>
      <p:sp>
        <p:nvSpPr>
          <p:cNvPr id="757" name="Google Shape;757;p33"/>
          <p:cNvSpPr txBox="1"/>
          <p:nvPr>
            <p:ph idx="1" type="subTitle"/>
          </p:nvPr>
        </p:nvSpPr>
        <p:spPr>
          <a:xfrm>
            <a:off x="2206825" y="2092539"/>
            <a:ext cx="4742400" cy="12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2400"/>
              <a:t>¿Preguntas</a:t>
            </a:r>
            <a:r>
              <a:rPr b="1" lang="en" sz="2400"/>
              <a:t>?</a:t>
            </a:r>
            <a:endParaRPr b="1"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58" name="Google Shape;758;p33"/>
          <p:cNvSpPr txBox="1"/>
          <p:nvPr>
            <p:ph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12/05/2XXX</a:t>
            </a:r>
            <a:endParaRPr/>
          </a:p>
        </p:txBody>
      </p:sp>
      <p:sp>
        <p:nvSpPr>
          <p:cNvPr id="759" name="Google Shape;759;p33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760" name="Google Shape;760;p33"/>
          <p:cNvSpPr/>
          <p:nvPr/>
        </p:nvSpPr>
        <p:spPr>
          <a:xfrm>
            <a:off x="255213" y="1008513"/>
            <a:ext cx="207300" cy="2070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33"/>
          <p:cNvSpPr/>
          <p:nvPr/>
        </p:nvSpPr>
        <p:spPr>
          <a:xfrm>
            <a:off x="913375" y="3879525"/>
            <a:ext cx="7329300" cy="611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7"/>
          <p:cNvSpPr txBox="1"/>
          <p:nvPr>
            <p:ph type="title"/>
          </p:nvPr>
        </p:nvSpPr>
        <p:spPr>
          <a:xfrm>
            <a:off x="713225" y="539500"/>
            <a:ext cx="7717500" cy="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Integrantes del proyecto</a:t>
            </a:r>
            <a:endParaRPr/>
          </a:p>
        </p:txBody>
      </p:sp>
      <p:sp>
        <p:nvSpPr>
          <p:cNvPr id="560" name="Google Shape;560;p7"/>
          <p:cNvSpPr txBox="1"/>
          <p:nvPr>
            <p:ph idx="1" type="subTitle"/>
          </p:nvPr>
        </p:nvSpPr>
        <p:spPr>
          <a:xfrm>
            <a:off x="568413" y="2359046"/>
            <a:ext cx="20424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Scrum Master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Desarrollador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DevOps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1" name="Google Shape;561;p7"/>
          <p:cNvSpPr txBox="1"/>
          <p:nvPr>
            <p:ph idx="2" type="subTitle"/>
          </p:nvPr>
        </p:nvSpPr>
        <p:spPr>
          <a:xfrm>
            <a:off x="568413" y="1708567"/>
            <a:ext cx="20424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Dámaris Riveros</a:t>
            </a:r>
            <a:endParaRPr/>
          </a:p>
        </p:txBody>
      </p:sp>
      <p:sp>
        <p:nvSpPr>
          <p:cNvPr id="562" name="Google Shape;562;p7"/>
          <p:cNvSpPr txBox="1"/>
          <p:nvPr>
            <p:ph idx="3" type="subTitle"/>
          </p:nvPr>
        </p:nvSpPr>
        <p:spPr>
          <a:xfrm>
            <a:off x="6272500" y="2359063"/>
            <a:ext cx="20424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Diseñador UX/UI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Product Owner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Desarrollador</a:t>
            </a:r>
            <a:endParaRPr/>
          </a:p>
        </p:txBody>
      </p:sp>
      <p:sp>
        <p:nvSpPr>
          <p:cNvPr id="563" name="Google Shape;563;p7"/>
          <p:cNvSpPr txBox="1"/>
          <p:nvPr>
            <p:ph idx="4" type="subTitle"/>
          </p:nvPr>
        </p:nvSpPr>
        <p:spPr>
          <a:xfrm>
            <a:off x="6272500" y="1708563"/>
            <a:ext cx="20424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Bastian Pacheco</a:t>
            </a:r>
            <a:endParaRPr/>
          </a:p>
        </p:txBody>
      </p:sp>
      <p:sp>
        <p:nvSpPr>
          <p:cNvPr id="564" name="Google Shape;564;p7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565" name="Google Shape;565;p7"/>
          <p:cNvSpPr/>
          <p:nvPr/>
        </p:nvSpPr>
        <p:spPr>
          <a:xfrm>
            <a:off x="1822375" y="772450"/>
            <a:ext cx="207300" cy="207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6" name="Google Shape;56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75" y="3182000"/>
            <a:ext cx="2394900" cy="1955700"/>
          </a:xfrm>
          <a:prstGeom prst="flowChartAlternateProcess">
            <a:avLst/>
          </a:prstGeom>
          <a:solidFill>
            <a:srgbClr val="2D3239">
              <a:alpha val="16470"/>
            </a:srgbClr>
          </a:solidFill>
          <a:ln>
            <a:noFill/>
          </a:ln>
        </p:spPr>
      </p:pic>
      <p:pic>
        <p:nvPicPr>
          <p:cNvPr id="567" name="Google Shape;567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5825" y="3182000"/>
            <a:ext cx="2394900" cy="1955700"/>
          </a:xfrm>
          <a:prstGeom prst="flowChartAlternateProcess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"/>
          <p:cNvSpPr txBox="1"/>
          <p:nvPr>
            <p:ph type="title"/>
          </p:nvPr>
        </p:nvSpPr>
        <p:spPr>
          <a:xfrm>
            <a:off x="3209850" y="730325"/>
            <a:ext cx="49818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Problema vs. solución</a:t>
            </a:r>
            <a:endParaRPr/>
          </a:p>
        </p:txBody>
      </p:sp>
      <p:sp>
        <p:nvSpPr>
          <p:cNvPr id="573" name="Google Shape;573;p4"/>
          <p:cNvSpPr txBox="1"/>
          <p:nvPr>
            <p:ph idx="4" type="title"/>
          </p:nvPr>
        </p:nvSpPr>
        <p:spPr>
          <a:xfrm>
            <a:off x="945250" y="836600"/>
            <a:ext cx="16155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74" name="Google Shape;574;p4"/>
          <p:cNvSpPr txBox="1"/>
          <p:nvPr>
            <p:ph idx="5"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12/05/2XXX</a:t>
            </a:r>
            <a:endParaRPr/>
          </a:p>
        </p:txBody>
      </p:sp>
      <p:sp>
        <p:nvSpPr>
          <p:cNvPr id="575" name="Google Shape;575;p4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576" name="Google Shape;576;p4"/>
          <p:cNvSpPr/>
          <p:nvPr/>
        </p:nvSpPr>
        <p:spPr>
          <a:xfrm>
            <a:off x="3209850" y="1206338"/>
            <a:ext cx="207300" cy="2070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7" name="Google Shape;577;p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2600" l="0" r="0" t="22595"/>
          <a:stretch/>
        </p:blipFill>
        <p:spPr>
          <a:xfrm>
            <a:off x="215600" y="3407850"/>
            <a:ext cx="42318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78" name="Google Shape;578;p4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17099" l="0" r="0" t="17105"/>
          <a:stretch/>
        </p:blipFill>
        <p:spPr>
          <a:xfrm>
            <a:off x="4696525" y="3407850"/>
            <a:ext cx="4231800" cy="1564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579" name="Google Shape;579;p4"/>
          <p:cNvSpPr/>
          <p:nvPr/>
        </p:nvSpPr>
        <p:spPr>
          <a:xfrm>
            <a:off x="214325" y="3408338"/>
            <a:ext cx="4231800" cy="1564500"/>
          </a:xfrm>
          <a:prstGeom prst="roundRect">
            <a:avLst>
              <a:gd fmla="val 16667" name="adj"/>
            </a:avLst>
          </a:prstGeom>
          <a:solidFill>
            <a:srgbClr val="2D3239">
              <a:alpha val="1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4"/>
          <p:cNvSpPr/>
          <p:nvPr/>
        </p:nvSpPr>
        <p:spPr>
          <a:xfrm>
            <a:off x="4697875" y="3408338"/>
            <a:ext cx="4231800" cy="1564500"/>
          </a:xfrm>
          <a:prstGeom prst="roundRect">
            <a:avLst>
              <a:gd fmla="val 16667" name="adj"/>
            </a:avLst>
          </a:prstGeom>
          <a:solidFill>
            <a:srgbClr val="2D3239">
              <a:alpha val="1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5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Problema</a:t>
            </a:r>
            <a:endParaRPr/>
          </a:p>
        </p:txBody>
      </p:sp>
      <p:sp>
        <p:nvSpPr>
          <p:cNvPr id="586" name="Google Shape;586;p5"/>
          <p:cNvSpPr txBox="1"/>
          <p:nvPr>
            <p:ph idx="1" type="subTitle"/>
          </p:nvPr>
        </p:nvSpPr>
        <p:spPr>
          <a:xfrm>
            <a:off x="1174800" y="1698525"/>
            <a:ext cx="6794400" cy="24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6262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 escogió este tema debido a la falta de fomento del deporte en Chile, donde el fútbol domina y otras disciplinas quedan opacadas. Además, el ejercicio físico no se promueve ampliamente, siendo los gimnasios privados una opción poco accesible para muchos.</a:t>
            </a:r>
            <a:endParaRPr>
              <a:solidFill>
                <a:srgbClr val="26262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6262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6262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6262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6262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6262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6262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6262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5"/>
          <p:cNvSpPr/>
          <p:nvPr/>
        </p:nvSpPr>
        <p:spPr>
          <a:xfrm>
            <a:off x="2935350" y="810725"/>
            <a:ext cx="207300" cy="207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5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589" name="Google Shape;58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100" y="2997363"/>
            <a:ext cx="2705100" cy="16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7700" y="2997375"/>
            <a:ext cx="2705100" cy="168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6"/>
          <p:cNvSpPr txBox="1"/>
          <p:nvPr>
            <p:ph type="title"/>
          </p:nvPr>
        </p:nvSpPr>
        <p:spPr>
          <a:xfrm>
            <a:off x="1516350" y="347150"/>
            <a:ext cx="61113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Solución</a:t>
            </a:r>
            <a:endParaRPr/>
          </a:p>
        </p:txBody>
      </p:sp>
      <p:sp>
        <p:nvSpPr>
          <p:cNvPr id="596" name="Google Shape;596;p6"/>
          <p:cNvSpPr txBox="1"/>
          <p:nvPr>
            <p:ph idx="1" type="subTitle"/>
          </p:nvPr>
        </p:nvSpPr>
        <p:spPr>
          <a:xfrm>
            <a:off x="1583225" y="1127450"/>
            <a:ext cx="6111300" cy="9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Este proyecto será una aplicación móvil para visibilizar diversas disciplinas deportivas en La Cruz, promoviendo la salud física al permitir a la comunidad integrarse en deportes de interés o realizar ejercicio directamente desde la app.</a:t>
            </a:r>
            <a:endParaRPr/>
          </a:p>
        </p:txBody>
      </p:sp>
      <p:sp>
        <p:nvSpPr>
          <p:cNvPr id="597" name="Google Shape;597;p6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598" name="Google Shape;598;p6"/>
          <p:cNvSpPr/>
          <p:nvPr/>
        </p:nvSpPr>
        <p:spPr>
          <a:xfrm>
            <a:off x="2628075" y="633788"/>
            <a:ext cx="207300" cy="2070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6"/>
          <p:cNvSpPr txBox="1"/>
          <p:nvPr/>
        </p:nvSpPr>
        <p:spPr>
          <a:xfrm>
            <a:off x="1660575" y="3497275"/>
            <a:ext cx="11748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Mobile App</a:t>
            </a:r>
            <a:endParaRPr b="1" i="0" sz="2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grpSp>
        <p:nvGrpSpPr>
          <p:cNvPr id="600" name="Google Shape;600;p6"/>
          <p:cNvGrpSpPr/>
          <p:nvPr/>
        </p:nvGrpSpPr>
        <p:grpSpPr>
          <a:xfrm>
            <a:off x="713225" y="3497275"/>
            <a:ext cx="870000" cy="850500"/>
            <a:chOff x="3125125" y="3126600"/>
            <a:chExt cx="870000" cy="850500"/>
          </a:xfrm>
        </p:grpSpPr>
        <p:sp>
          <p:nvSpPr>
            <p:cNvPr id="601" name="Google Shape;601;p6"/>
            <p:cNvSpPr/>
            <p:nvPr/>
          </p:nvSpPr>
          <p:spPr>
            <a:xfrm>
              <a:off x="3125125" y="3345750"/>
              <a:ext cx="870000" cy="449100"/>
            </a:xfrm>
            <a:prstGeom prst="diamond">
              <a:avLst/>
            </a:prstGeom>
            <a:solidFill>
              <a:schemeClr val="accent4"/>
            </a:solidFill>
            <a:ln cap="flat" cmpd="sng" w="2857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6"/>
            <p:cNvSpPr/>
            <p:nvPr/>
          </p:nvSpPr>
          <p:spPr>
            <a:xfrm>
              <a:off x="3313525" y="3126600"/>
              <a:ext cx="493200" cy="8505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03" name="Google Shape;603;p6"/>
            <p:cNvCxnSpPr/>
            <p:nvPr/>
          </p:nvCxnSpPr>
          <p:spPr>
            <a:xfrm>
              <a:off x="3314725" y="3237900"/>
              <a:ext cx="490800" cy="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4" name="Google Shape;604;p6"/>
            <p:cNvCxnSpPr/>
            <p:nvPr/>
          </p:nvCxnSpPr>
          <p:spPr>
            <a:xfrm>
              <a:off x="3314725" y="3888200"/>
              <a:ext cx="490800" cy="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05" name="Google Shape;605;p6"/>
            <p:cNvSpPr/>
            <p:nvPr/>
          </p:nvSpPr>
          <p:spPr>
            <a:xfrm>
              <a:off x="3446575" y="3456750"/>
              <a:ext cx="227100" cy="2271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6"/>
            <p:cNvSpPr/>
            <p:nvPr/>
          </p:nvSpPr>
          <p:spPr>
            <a:xfrm>
              <a:off x="3512875" y="3523050"/>
              <a:ext cx="94500" cy="945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6"/>
            <p:cNvSpPr/>
            <p:nvPr/>
          </p:nvSpPr>
          <p:spPr>
            <a:xfrm>
              <a:off x="3471775" y="3204000"/>
              <a:ext cx="176700" cy="678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8" name="Google Shape;60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1200" y="2668625"/>
            <a:ext cx="4739700" cy="2394900"/>
          </a:xfrm>
          <a:prstGeom prst="flowChartAlternateProcess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10"/>
          <p:cNvSpPr txBox="1"/>
          <p:nvPr>
            <p:ph idx="1" type="subTitle"/>
          </p:nvPr>
        </p:nvSpPr>
        <p:spPr>
          <a:xfrm>
            <a:off x="3715800" y="3130300"/>
            <a:ext cx="5632800" cy="22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Aumentar la visibilidad de los clubes de la comuna.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Fomentar la práctica deportiva en la comunidad.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Fomentar la relación entre clubes de la comuna.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Mejorar la comunicación entre clubes.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fomentar el ejercicio físico entre la comunidad.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Crear rutinas de ejercicios diarias para los usuarios.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Alerta de notificaciones para partidos o actividades.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4" name="Google Shape;614;p10"/>
          <p:cNvSpPr txBox="1"/>
          <p:nvPr>
            <p:ph idx="4" type="subTitle"/>
          </p:nvPr>
        </p:nvSpPr>
        <p:spPr>
          <a:xfrm>
            <a:off x="83100" y="3130300"/>
            <a:ext cx="3632700" cy="13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Desarrollar una aplicación móvil que permita descubrir y seguir nuevos equipos en la comuna de La Cruz, además de fomentar la actividad deportiva del usuario mediante rutinas de ejercicios físicos y misiones diarias.</a:t>
            </a:r>
            <a:endParaRPr/>
          </a:p>
        </p:txBody>
      </p:sp>
      <p:sp>
        <p:nvSpPr>
          <p:cNvPr id="615" name="Google Shape;615;p10"/>
          <p:cNvSpPr txBox="1"/>
          <p:nvPr>
            <p:ph type="title"/>
          </p:nvPr>
        </p:nvSpPr>
        <p:spPr>
          <a:xfrm>
            <a:off x="452043" y="1307700"/>
            <a:ext cx="30888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Objetivos generales</a:t>
            </a:r>
            <a:endParaRPr/>
          </a:p>
        </p:txBody>
      </p:sp>
      <p:sp>
        <p:nvSpPr>
          <p:cNvPr id="616" name="Google Shape;616;p10"/>
          <p:cNvSpPr txBox="1"/>
          <p:nvPr>
            <p:ph idx="5" type="title"/>
          </p:nvPr>
        </p:nvSpPr>
        <p:spPr>
          <a:xfrm>
            <a:off x="4629032" y="1307700"/>
            <a:ext cx="30888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Objetivos especificos</a:t>
            </a:r>
            <a:endParaRPr/>
          </a:p>
        </p:txBody>
      </p:sp>
      <p:sp>
        <p:nvSpPr>
          <p:cNvPr id="617" name="Google Shape;617;p10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18" name="Google Shape;618;p10"/>
          <p:cNvSpPr/>
          <p:nvPr/>
        </p:nvSpPr>
        <p:spPr>
          <a:xfrm>
            <a:off x="636575" y="1594350"/>
            <a:ext cx="207300" cy="2070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10"/>
          <p:cNvSpPr/>
          <p:nvPr/>
        </p:nvSpPr>
        <p:spPr>
          <a:xfrm>
            <a:off x="4825075" y="1594350"/>
            <a:ext cx="207300" cy="2070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/>
          <p:nvPr>
            <p:ph type="title"/>
          </p:nvPr>
        </p:nvSpPr>
        <p:spPr>
          <a:xfrm>
            <a:off x="713225" y="539500"/>
            <a:ext cx="77175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Alcances y limitaciones del proyecto</a:t>
            </a:r>
            <a:endParaRPr/>
          </a:p>
        </p:txBody>
      </p:sp>
      <p:sp>
        <p:nvSpPr>
          <p:cNvPr id="625" name="Google Shape;625;p13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26" name="Google Shape;626;p13"/>
          <p:cNvSpPr/>
          <p:nvPr/>
        </p:nvSpPr>
        <p:spPr>
          <a:xfrm>
            <a:off x="645650" y="774400"/>
            <a:ext cx="207300" cy="207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13"/>
          <p:cNvSpPr txBox="1"/>
          <p:nvPr/>
        </p:nvSpPr>
        <p:spPr>
          <a:xfrm>
            <a:off x="936450" y="2045875"/>
            <a:ext cx="7173300" cy="1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No habrá comunicación directa entre usuarios y clubes, ya que las interacciones se limitarán a notificaciones sobre eventos deportivos. Además, los usuarios podrán realizar ejercicios diarios a modo de misiones, acumulando puntos que los posicionarán en un ranking mensual. Sin embargo, los puntos no estarán asociados a recompensas, sino que su único propósito es motivar a la actividad física.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Los usuarios no pueden comunicarse entre ellos.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4"/>
          <p:cNvSpPr txBox="1"/>
          <p:nvPr>
            <p:ph type="title"/>
          </p:nvPr>
        </p:nvSpPr>
        <p:spPr>
          <a:xfrm>
            <a:off x="1574100" y="972350"/>
            <a:ext cx="7100700" cy="28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/>
              <a:t>Metodologia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/>
              <a:t>utilizada</a:t>
            </a:r>
            <a:endParaRPr/>
          </a:p>
        </p:txBody>
      </p:sp>
      <p:sp>
        <p:nvSpPr>
          <p:cNvPr id="633" name="Google Shape;633;p14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34" name="Google Shape;634;p14"/>
          <p:cNvSpPr txBox="1"/>
          <p:nvPr>
            <p:ph idx="2"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12/05/2XXX</a:t>
            </a:r>
            <a:endParaRPr/>
          </a:p>
        </p:txBody>
      </p:sp>
      <p:sp>
        <p:nvSpPr>
          <p:cNvPr id="635" name="Google Shape;635;p14"/>
          <p:cNvSpPr/>
          <p:nvPr/>
        </p:nvSpPr>
        <p:spPr>
          <a:xfrm>
            <a:off x="1415675" y="1558575"/>
            <a:ext cx="319200" cy="318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5"/>
          <p:cNvSpPr txBox="1"/>
          <p:nvPr/>
        </p:nvSpPr>
        <p:spPr>
          <a:xfrm>
            <a:off x="8242788" y="120050"/>
            <a:ext cx="6381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95%</a:t>
            </a:r>
            <a:endParaRPr b="1" i="0" sz="1400" u="none" cap="none" strike="noStrik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41" name="Google Shape;641;p15"/>
          <p:cNvSpPr txBox="1"/>
          <p:nvPr>
            <p:ph idx="6" type="title"/>
          </p:nvPr>
        </p:nvSpPr>
        <p:spPr>
          <a:xfrm>
            <a:off x="3607350" y="120050"/>
            <a:ext cx="19293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12/05/2XXX</a:t>
            </a:r>
            <a:endParaRPr/>
          </a:p>
        </p:txBody>
      </p:sp>
      <p:sp>
        <p:nvSpPr>
          <p:cNvPr id="642" name="Google Shape;642;p15"/>
          <p:cNvSpPr txBox="1"/>
          <p:nvPr/>
        </p:nvSpPr>
        <p:spPr>
          <a:xfrm>
            <a:off x="267550" y="620025"/>
            <a:ext cx="8441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Char char="●"/>
            </a:pPr>
            <a:r>
              <a:rPr lang="en" sz="1200"/>
              <a:t>La metodología que se </a:t>
            </a:r>
            <a:r>
              <a:rPr lang="en" sz="1200"/>
              <a:t>utilizó</a:t>
            </a:r>
            <a:r>
              <a:rPr lang="en" sz="1200"/>
              <a:t> fue la metodología ágil basada en SCRUM la cual se acomoda perfectamente al tipo de proyecto que se realizó.  El proceso </a:t>
            </a:r>
            <a:r>
              <a:rPr lang="en" sz="1200"/>
              <a:t>comenzó</a:t>
            </a:r>
            <a:r>
              <a:rPr lang="en" sz="1200"/>
              <a:t> con un análisis de la </a:t>
            </a:r>
            <a:r>
              <a:rPr lang="en" sz="1200"/>
              <a:t>problemática</a:t>
            </a:r>
            <a:r>
              <a:rPr lang="en" sz="1200"/>
              <a:t>, utilizando herramientas de mapeo como el mapa de actores, el mapa mental y la definición clara de roles y la visión del proyecto.</a:t>
            </a:r>
            <a:endParaRPr i="1" sz="9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3" name="Google Shape;6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900" y="1676825"/>
            <a:ext cx="7584200" cy="301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bile App Pitch Deck by Slidesgo">
  <a:themeElements>
    <a:clrScheme name="Simple Light">
      <a:dk1>
        <a:srgbClr val="2D3239"/>
      </a:dk1>
      <a:lt1>
        <a:srgbClr val="FDFDFD"/>
      </a:lt1>
      <a:dk2>
        <a:srgbClr val="49505A"/>
      </a:dk2>
      <a:lt2>
        <a:srgbClr val="E2C4FF"/>
      </a:lt2>
      <a:accent1>
        <a:srgbClr val="CF9BFF"/>
      </a:accent1>
      <a:accent2>
        <a:srgbClr val="B2F0FB"/>
      </a:accent2>
      <a:accent3>
        <a:srgbClr val="51DDF6"/>
      </a:accent3>
      <a:accent4>
        <a:srgbClr val="FFF69B"/>
      </a:accent4>
      <a:accent5>
        <a:srgbClr val="FFEE33"/>
      </a:accent5>
      <a:accent6>
        <a:srgbClr val="FFFFFF"/>
      </a:accent6>
      <a:hlink>
        <a:srgbClr val="2D32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